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5" r:id="rId2"/>
    <p:sldId id="313" r:id="rId3"/>
    <p:sldId id="257" r:id="rId4"/>
  </p:sldIdLst>
  <p:sldSz cx="12192000" cy="6858000"/>
  <p:notesSz cx="6858000" cy="9144000"/>
  <p:embeddedFontLst>
    <p:embeddedFont>
      <p:font typeface="Calibri Light" panose="020F0302020204030204" pitchFamily="34" charset="0"/>
      <p:regular r:id="rId5"/>
      <p:italic r:id="rId6"/>
    </p:embeddedFont>
    <p:embeddedFont>
      <p:font typeface="VNI-Avo" panose="020B0604020202020204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2D5DE"/>
    <a:srgbClr val="C9E5E6"/>
    <a:srgbClr val="AEDFE6"/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880" y="1868805"/>
            <a:ext cx="7980680" cy="1325563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C00000"/>
                </a:solidFill>
                <a:latin typeface="+mn-lt"/>
              </a:rPr>
              <a:t>BÀI 74: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166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6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66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oa</a:t>
            </a:r>
            <a:r>
              <a:rPr lang="en-US" sz="199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9900" b="1" dirty="0" err="1" smtClean="0">
                <a:solidFill>
                  <a:srgbClr val="C00000"/>
                </a:solidFill>
                <a:latin typeface="+mn-lt"/>
              </a:rPr>
              <a:t>oe</a:t>
            </a:r>
            <a:endParaRPr lang="en-US" sz="199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13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68BB-4343-4545-BF9E-0B42DAA9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31FA-A27D-4021-9F24-5FFFEDFB2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2DBE1-D4C0-4ED9-AD3C-C32AA0F2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47E633-0FE5-4305-9C9A-7841965028C8}"/>
              </a:ext>
            </a:extLst>
          </p:cNvPr>
          <p:cNvSpPr txBox="1"/>
          <p:nvPr/>
        </p:nvSpPr>
        <p:spPr>
          <a:xfrm>
            <a:off x="106017" y="5857981"/>
            <a:ext cx="122106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D6FBF-E305-46F7-9B2A-AE065D4F0B7E}"/>
              </a:ext>
            </a:extLst>
          </p:cNvPr>
          <p:cNvSpPr txBox="1"/>
          <p:nvPr/>
        </p:nvSpPr>
        <p:spPr>
          <a:xfrm>
            <a:off x="-18602" y="6049829"/>
            <a:ext cx="122106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VNI-Avo" pitchFamily="2" charset="0"/>
              </a:rPr>
              <a:t>Caùc loaøi hoa ñua nhau khoe saéc.</a:t>
            </a:r>
            <a:endParaRPr lang="vi-VN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EA30F-3EBB-45A4-8387-DF765FC2C9CB}"/>
              </a:ext>
            </a:extLst>
          </p:cNvPr>
          <p:cNvSpPr txBox="1"/>
          <p:nvPr/>
        </p:nvSpPr>
        <p:spPr>
          <a:xfrm>
            <a:off x="4227936" y="6049829"/>
            <a:ext cx="155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A890-36F9-4276-A529-78213DB8A42F}"/>
              </a:ext>
            </a:extLst>
          </p:cNvPr>
          <p:cNvSpPr txBox="1"/>
          <p:nvPr/>
        </p:nvSpPr>
        <p:spPr>
          <a:xfrm>
            <a:off x="8592323" y="6052529"/>
            <a:ext cx="1820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VNI-Avo" pitchFamily="2" charset="0"/>
              </a:rPr>
              <a:t>oe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61"/>
            <a:ext cx="1979629" cy="1015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3469" y="-212230"/>
            <a:ext cx="231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VNI-Avo" pitchFamily="2" charset="0"/>
              </a:rPr>
              <a:t>oa</a:t>
            </a:r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9964" y="-209795"/>
            <a:ext cx="21932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VNI-Avo" pitchFamily="2" charset="0"/>
              </a:rPr>
              <a:t>oe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01452"/>
              </p:ext>
            </p:extLst>
          </p:nvPr>
        </p:nvGraphicFramePr>
        <p:xfrm>
          <a:off x="4442066" y="820983"/>
          <a:ext cx="28448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err="1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r>
                        <a:rPr lang="en-US" sz="48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oa</a:t>
                      </a:r>
                      <a:endParaRPr lang="en-US" sz="48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40813" y="2395484"/>
            <a:ext cx="244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hoøa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6319" y="2383992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loa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0185" y="2424947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toûa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265" y="600786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ñoùa hoa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87916" y="6038643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NI-Avo" pitchFamily="2" charset="0"/>
              </a:rPr>
              <a:t>vaùy xoøe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5617" y="6016169"/>
            <a:ext cx="3870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chích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choøe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693411" y="2315066"/>
            <a:ext cx="2156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xoùa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099233" y="3126248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khoûe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4077241" y="314901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loe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759964" y="3155604"/>
            <a:ext cx="2596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toùe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693411" y="3146962"/>
            <a:ext cx="2280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VNI-Avo" pitchFamily="2" charset="0"/>
              </a:rPr>
              <a:t>xoøe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B8199C-D768-41B1-93FC-FE92E7DFE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2" y="4028523"/>
            <a:ext cx="2952750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11F04-AFDE-431C-A0BD-726F55B2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07" y="4044986"/>
            <a:ext cx="2924175" cy="2000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55E33C-08A4-4988-A77F-7EFFCBEF1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570" y="4046221"/>
            <a:ext cx="29241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1183</TotalTime>
  <Words>32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 Light</vt:lpstr>
      <vt:lpstr>VNI-Avo</vt:lpstr>
      <vt:lpstr>Calibri</vt:lpstr>
      <vt:lpstr>Office Theme</vt:lpstr>
      <vt:lpstr>BÀI 74:    oa oe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ecs</cp:lastModifiedBy>
  <cp:revision>366</cp:revision>
  <dcterms:created xsi:type="dcterms:W3CDTF">2020-10-19T12:51:54Z</dcterms:created>
  <dcterms:modified xsi:type="dcterms:W3CDTF">2025-02-26T07:15:05Z</dcterms:modified>
  <cp:category>Kết nối tri thức với cuộc sống</cp:category>
</cp:coreProperties>
</file>