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71" r:id="rId3"/>
    <p:sldId id="314" r:id="rId4"/>
  </p:sldIdLst>
  <p:sldSz cx="12192000" cy="6858000"/>
  <p:notesSz cx="6858000" cy="9144000"/>
  <p:embeddedFontLst>
    <p:embeddedFont>
      <p:font typeface="VNI-Avo" panose="020B0604020202020204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0" y="221719"/>
            <a:ext cx="2264528" cy="89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E9339-17FB-4DC8-B3ED-A6268461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5" y="1862466"/>
            <a:ext cx="11801475" cy="3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1628D7C-9154-416D-AC01-FEADFD0971F7}"/>
              </a:ext>
            </a:extLst>
          </p:cNvPr>
          <p:cNvSpPr txBox="1"/>
          <p:nvPr/>
        </p:nvSpPr>
        <p:spPr>
          <a:xfrm>
            <a:off x="547779" y="3422371"/>
            <a:ext cx="115562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kh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roä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Heø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sang,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böøng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löûa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chaùy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goùc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thu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söõa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ngaùt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töøng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goùc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phoá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ñoâng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caûi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traûi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thaûm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soâng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höông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5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ñeïp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E67A0-3C06-4BD6-8438-9ED239ADE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016" cy="35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5F0F-7BD8-4069-929B-6D948F10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E2CB-DB80-42BB-9DE8-254242738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92B20-C6E0-449B-8AB1-E35DFDAA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6808"/>
            <a:ext cx="10515599" cy="65443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869A5A-A915-4145-85F3-09056EC4A775}"/>
              </a:ext>
            </a:extLst>
          </p:cNvPr>
          <p:cNvSpPr txBox="1">
            <a:spLocks/>
          </p:cNvSpPr>
          <p:nvPr/>
        </p:nvSpPr>
        <p:spPr>
          <a:xfrm>
            <a:off x="3644349" y="145772"/>
            <a:ext cx="4412974" cy="11779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6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2EC194-AEFC-4124-8385-B26DE1024F51}"/>
              </a:ext>
            </a:extLst>
          </p:cNvPr>
          <p:cNvSpPr txBox="1">
            <a:spLocks/>
          </p:cNvSpPr>
          <p:nvPr/>
        </p:nvSpPr>
        <p:spPr>
          <a:xfrm>
            <a:off x="3137450" y="315676"/>
            <a:ext cx="591709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latin typeface="VNI-Avo" pitchFamily="2" charset="0"/>
              </a:rPr>
              <a:t>Muoân hoa khoe saéc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5161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1183</TotalTime>
  <Words>77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ecs</cp:lastModifiedBy>
  <cp:revision>367</cp:revision>
  <dcterms:created xsi:type="dcterms:W3CDTF">2020-10-19T12:51:54Z</dcterms:created>
  <dcterms:modified xsi:type="dcterms:W3CDTF">2025-02-26T07:15:25Z</dcterms:modified>
  <cp:category>Kết nối tri thức với cuộc sống</cp:category>
</cp:coreProperties>
</file>