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91" r:id="rId2"/>
    <p:sldId id="263" r:id="rId3"/>
    <p:sldId id="262" r:id="rId4"/>
    <p:sldId id="288" r:id="rId5"/>
    <p:sldId id="294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AFE6"/>
    <a:srgbClr val="00FACA"/>
    <a:srgbClr val="00FFCC"/>
    <a:srgbClr val="009999"/>
    <a:srgbClr val="00FECE"/>
    <a:srgbClr val="A9E0F9"/>
    <a:srgbClr val="D6F4FE"/>
    <a:srgbClr val="F48072"/>
    <a:srgbClr val="F37E71"/>
    <a:srgbClr val="F47F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501" autoAdjust="0"/>
  </p:normalViewPr>
  <p:slideViewPr>
    <p:cSldViewPr snapToGrid="0">
      <p:cViewPr varScale="1">
        <p:scale>
          <a:sx n="97" d="100"/>
          <a:sy n="97" d="100"/>
        </p:scale>
        <p:origin x="60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330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đó</a:t>
            </a:r>
            <a:endParaRPr lang="en-US" dirty="0"/>
          </a:p>
          <a:p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,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2174236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jp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671699" y="-155944"/>
            <a:ext cx="3958155" cy="14863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1" dirty="0">
                <a:solidFill>
                  <a:srgbClr val="C0000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lang="en-GB" sz="6600" b="1" dirty="0" smtClean="0">
                <a:solidFill>
                  <a:srgbClr val="C0000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75</a:t>
            </a:r>
            <a:endParaRPr sz="6600" b="1" dirty="0">
              <a:solidFill>
                <a:srgbClr val="C00000"/>
              </a:solidFill>
              <a:latin typeface="+mn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892056" y="1263655"/>
            <a:ext cx="6338614" cy="12817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Clr>
                <a:schemeClr val="dk1"/>
              </a:buClr>
              <a:buSzPts val="5200"/>
            </a:pPr>
            <a:r>
              <a:rPr lang="en-GB" sz="4800" b="1" dirty="0">
                <a:solidFill>
                  <a:srgbClr val="C0000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Ôn tập và kể </a:t>
            </a:r>
            <a:r>
              <a:rPr lang="en-GB" sz="4800" b="1" dirty="0" smtClean="0">
                <a:solidFill>
                  <a:srgbClr val="C0000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chuyện:</a:t>
            </a:r>
          </a:p>
          <a:p>
            <a:pPr marL="0" indent="0">
              <a:buClr>
                <a:schemeClr val="dk1"/>
              </a:buClr>
              <a:buSzPts val="5200"/>
            </a:pPr>
            <a:r>
              <a:rPr lang="en-GB" sz="4800" b="1" dirty="0" smtClean="0">
                <a:solidFill>
                  <a:srgbClr val="C0000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Chuyện của mây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760"/>
            <a:ext cx="2424223" cy="226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0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059" y="1513312"/>
            <a:ext cx="3885955" cy="202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01494" y="3147060"/>
            <a:ext cx="690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36E197-B731-4608-B7AD-D0CAAB8F8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477" y="616687"/>
            <a:ext cx="1073776" cy="4572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4F17071-2E33-47BE-8429-EE57EEB45B6B}"/>
              </a:ext>
            </a:extLst>
          </p:cNvPr>
          <p:cNvSpPr txBox="1"/>
          <p:nvPr/>
        </p:nvSpPr>
        <p:spPr>
          <a:xfrm rot="112218">
            <a:off x="1120071" y="3810818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B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9" t="25651" r="6343" b="12249"/>
          <a:stretch/>
        </p:blipFill>
        <p:spPr>
          <a:xfrm>
            <a:off x="301494" y="1446028"/>
            <a:ext cx="8512766" cy="223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5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640"/>
            <a:ext cx="1101899" cy="5737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87003" y="300251"/>
            <a:ext cx="123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0" dirty="0">
              <a:latin typeface="Quicksand Medium" panose="00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375318">
            <a:off x="619531" y="265636"/>
            <a:ext cx="1460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n-lt"/>
              </a:rPr>
              <a:t>l</a:t>
            </a:r>
            <a:r>
              <a:rPr lang="en-US" sz="3600" b="1" dirty="0" smtClean="0">
                <a:solidFill>
                  <a:srgbClr val="002060"/>
                </a:solidFill>
                <a:latin typeface="+mn-lt"/>
              </a:rPr>
              <a:t>ướt sóng</a:t>
            </a:r>
            <a:endParaRPr lang="en-US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 rot="20920952">
            <a:off x="2230938" y="-23900"/>
            <a:ext cx="11569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+mn-lt"/>
              </a:rPr>
              <a:t>ước mơ</a:t>
            </a:r>
            <a:endParaRPr lang="en-US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4464" y="-86640"/>
            <a:ext cx="1710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n-lt"/>
              </a:rPr>
              <a:t>m</a:t>
            </a:r>
            <a:r>
              <a:rPr lang="en-US" sz="3600" b="1" dirty="0" smtClean="0">
                <a:solidFill>
                  <a:srgbClr val="002060"/>
                </a:solidFill>
                <a:latin typeface="+mn-lt"/>
              </a:rPr>
              <a:t>èo mướp</a:t>
            </a:r>
            <a:endParaRPr lang="en-US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 rot="531708">
            <a:off x="5007961" y="87471"/>
            <a:ext cx="15542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+mn-lt"/>
              </a:rPr>
              <a:t>h</a:t>
            </a:r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ạt cườm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70991" y="964450"/>
            <a:ext cx="248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+mn-lt"/>
              </a:rPr>
              <a:t>b</a:t>
            </a:r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ay lượn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43792" y="1562135"/>
            <a:ext cx="1984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n-lt"/>
              </a:rPr>
              <a:t>n</a:t>
            </a:r>
            <a:r>
              <a:rPr lang="en-US" sz="3600" b="1" dirty="0" smtClean="0">
                <a:solidFill>
                  <a:srgbClr val="002060"/>
                </a:solidFill>
                <a:latin typeface="+mn-lt"/>
              </a:rPr>
              <a:t>ụ hoa</a:t>
            </a:r>
            <a:endParaRPr lang="en-US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24613" y="1971584"/>
            <a:ext cx="1438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n-lt"/>
              </a:rPr>
              <a:t>v</a:t>
            </a:r>
            <a:r>
              <a:rPr lang="en-US" sz="3600" b="1" dirty="0" smtClean="0">
                <a:solidFill>
                  <a:srgbClr val="002060"/>
                </a:solidFill>
                <a:latin typeface="+mn-lt"/>
              </a:rPr>
              <a:t>àng hoe</a:t>
            </a:r>
            <a:endParaRPr lang="en-US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45639" y="3091207"/>
            <a:ext cx="2515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+mn-lt"/>
              </a:rPr>
              <a:t>t</a:t>
            </a:r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ỏa hương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255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870"/>
            <a:ext cx="1101899" cy="5737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87003" y="300251"/>
            <a:ext cx="123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0" dirty="0">
              <a:latin typeface="Quicksand Medium" panose="00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8004" y="339798"/>
            <a:ext cx="4814217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Buổi sớm</a:t>
            </a:r>
          </a:p>
          <a:p>
            <a:r>
              <a:rPr lang="en-US" sz="2600" b="1" dirty="0" smtClean="0">
                <a:solidFill>
                  <a:srgbClr val="002060"/>
                </a:solidFill>
                <a:latin typeface="+mn-lt"/>
              </a:rPr>
              <a:t>Mặt trời tỉnh giấc</a:t>
            </a:r>
          </a:p>
          <a:p>
            <a:r>
              <a:rPr lang="en-US" sz="2600" b="1" dirty="0" smtClean="0">
                <a:solidFill>
                  <a:srgbClr val="002060"/>
                </a:solidFill>
                <a:latin typeface="+mn-lt"/>
              </a:rPr>
              <a:t>Hai má ứng hồng</a:t>
            </a:r>
          </a:p>
          <a:p>
            <a:r>
              <a:rPr lang="en-US" sz="2600" b="1" dirty="0" smtClean="0">
                <a:solidFill>
                  <a:srgbClr val="002060"/>
                </a:solidFill>
                <a:latin typeface="+mn-lt"/>
              </a:rPr>
              <a:t>Tung đám mây bông</a:t>
            </a:r>
          </a:p>
          <a:p>
            <a:r>
              <a:rPr lang="en-US" sz="2600" b="1" dirty="0" smtClean="0">
                <a:solidFill>
                  <a:srgbClr val="002060"/>
                </a:solidFill>
                <a:latin typeface="+mn-lt"/>
              </a:rPr>
              <a:t>Vươn vai thức dậy.</a:t>
            </a:r>
          </a:p>
          <a:p>
            <a:endParaRPr lang="en-US" sz="2600" b="1" dirty="0">
              <a:solidFill>
                <a:srgbClr val="002060"/>
              </a:solidFill>
              <a:latin typeface="+mn-lt"/>
            </a:endParaRPr>
          </a:p>
          <a:p>
            <a:r>
              <a:rPr lang="en-US" sz="2600" b="1" dirty="0" smtClean="0">
                <a:solidFill>
                  <a:srgbClr val="002060"/>
                </a:solidFill>
                <a:latin typeface="+mn-lt"/>
              </a:rPr>
              <a:t>Cô gió thì chạy</a:t>
            </a:r>
          </a:p>
          <a:p>
            <a:r>
              <a:rPr lang="en-US" sz="2600" b="1" dirty="0" smtClean="0">
                <a:solidFill>
                  <a:srgbClr val="002060"/>
                </a:solidFill>
                <a:latin typeface="+mn-lt"/>
              </a:rPr>
              <a:t>Trong cánh rừng xa</a:t>
            </a:r>
          </a:p>
          <a:p>
            <a:r>
              <a:rPr lang="en-US" sz="2600" b="1" dirty="0" smtClean="0">
                <a:solidFill>
                  <a:srgbClr val="002060"/>
                </a:solidFill>
                <a:latin typeface="+mn-lt"/>
              </a:rPr>
              <a:t>Mang cả hương hoa</a:t>
            </a:r>
          </a:p>
          <a:p>
            <a:r>
              <a:rPr lang="en-US" sz="2600" b="1" dirty="0" smtClean="0">
                <a:solidFill>
                  <a:srgbClr val="002060"/>
                </a:solidFill>
                <a:latin typeface="+mn-lt"/>
              </a:rPr>
              <a:t>Ùa vào lớp học.</a:t>
            </a:r>
          </a:p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600" b="1" dirty="0" smtClean="0">
                <a:solidFill>
                  <a:srgbClr val="002060"/>
                </a:solidFill>
                <a:latin typeface="+mn-lt"/>
              </a:rPr>
              <a:t>         (Hoàng Minh Ngọc)</a:t>
            </a:r>
            <a:endParaRPr lang="en-US" sz="2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4"/>
          <a:stretch/>
        </p:blipFill>
        <p:spPr>
          <a:xfrm>
            <a:off x="5128325" y="0"/>
            <a:ext cx="4015675" cy="5143500"/>
          </a:xfrm>
          <a:prstGeom prst="rect">
            <a:avLst/>
          </a:prstGeom>
        </p:spPr>
      </p:pic>
      <p:pic>
        <p:nvPicPr>
          <p:cNvPr id="16" name="p162 1, đọ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863" y="4811327"/>
            <a:ext cx="411671" cy="13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02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10317</TotalTime>
  <Words>94</Words>
  <Application>Microsoft Office PowerPoint</Application>
  <PresentationFormat>On-screen Show (16:9)</PresentationFormat>
  <Paragraphs>25</Paragraphs>
  <Slides>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Arial-Rounded</vt:lpstr>
      <vt:lpstr>Lato</vt:lpstr>
      <vt:lpstr>Quicksand Medium</vt:lpstr>
      <vt:lpstr>Simple Light</vt:lpstr>
      <vt:lpstr>BÀI 75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Admin</dc:creator>
  <cp:lastModifiedBy>ecs</cp:lastModifiedBy>
  <cp:revision>303</cp:revision>
  <dcterms:modified xsi:type="dcterms:W3CDTF">2025-02-26T07:18:58Z</dcterms:modified>
</cp:coreProperties>
</file>