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5" r:id="rId2"/>
    <p:sldId id="259" r:id="rId3"/>
    <p:sldId id="271" r:id="rId4"/>
    <p:sldId id="289" r:id="rId5"/>
    <p:sldId id="290" r:id="rId6"/>
    <p:sldId id="281" r:id="rId7"/>
    <p:sldId id="28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169" y="1947579"/>
            <a:ext cx="7703662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Khắp vườn, hoa tỏa hương ngào ngạt.</a:t>
            </a:r>
            <a:endParaRPr lang="en-US" sz="4000" b="1" dirty="0">
              <a:solidFill>
                <a:schemeClr val="tx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" y="114867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5715" y="348468"/>
            <a:ext cx="482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3600" b="1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832" t="5478" r="51140" b="2819"/>
          <a:stretch/>
        </p:blipFill>
        <p:spPr>
          <a:xfrm>
            <a:off x="372525" y="1173706"/>
            <a:ext cx="2027520" cy="2249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2260" t="5671" r="7837" b="3115"/>
          <a:stretch/>
        </p:blipFill>
        <p:spPr>
          <a:xfrm>
            <a:off x="4761165" y="1173706"/>
            <a:ext cx="2027520" cy="2122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8069" t="8557" r="52017" b="2774"/>
          <a:stretch/>
        </p:blipFill>
        <p:spPr>
          <a:xfrm>
            <a:off x="2537392" y="2643964"/>
            <a:ext cx="2027519" cy="2327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1250" t="8605" r="9096" b="2711"/>
          <a:stretch/>
        </p:blipFill>
        <p:spPr>
          <a:xfrm>
            <a:off x="6788685" y="2757377"/>
            <a:ext cx="2027520" cy="2213963"/>
          </a:xfrm>
          <a:prstGeom prst="rect">
            <a:avLst/>
          </a:prstGeom>
        </p:spPr>
      </p:pic>
      <p:pic>
        <p:nvPicPr>
          <p:cNvPr id="3" name="Chuyện của m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225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610" y="458373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buồn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329351" y="481720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744" y="4564365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muốn đi làm mưa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530" y="4573628"/>
            <a:ext cx="730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Mưa xuống, con người và cỏ cây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2436124" y="481441"/>
            <a:ext cx="448529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45</Words>
  <Application>Microsoft Office PowerPoint</Application>
  <PresentationFormat>On-screen Show (16:9)</PresentationFormat>
  <Paragraphs>7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Lato</vt:lpstr>
      <vt:lpstr>Quicksand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ecs</cp:lastModifiedBy>
  <cp:revision>304</cp:revision>
  <dcterms:modified xsi:type="dcterms:W3CDTF">2025-02-26T07:19:24Z</dcterms:modified>
</cp:coreProperties>
</file>