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5" r:id="rId2"/>
    <p:sldId id="313" r:id="rId3"/>
    <p:sldId id="257" r:id="rId4"/>
  </p:sldIdLst>
  <p:sldSz cx="12192000" cy="6858000"/>
  <p:notesSz cx="6858000" cy="9144000"/>
  <p:embeddedFontLst>
    <p:embeddedFont>
      <p:font typeface="Arial-Rounded" charset="0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libri Light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 snapToGrid="0">
      <p:cViewPr>
        <p:scale>
          <a:sx n="79" d="100"/>
          <a:sy n="79" d="100"/>
        </p:scale>
        <p:origin x="-39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040" y="1696085"/>
            <a:ext cx="9565640" cy="1325563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BÀI 77:</a:t>
            </a:r>
            <a:br>
              <a:rPr lang="en-US" sz="166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oai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uê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err="1" smtClean="0">
                <a:solidFill>
                  <a:srgbClr val="C00000"/>
                </a:solidFill>
                <a:latin typeface="+mn-lt"/>
              </a:rPr>
              <a:t>uy</a:t>
            </a:r>
            <a:endParaRPr lang="en-US" sz="16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96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68BB-4343-4545-BF9E-0B42DAA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7E633-0FE5-4305-9C9A-7841965028C8}"/>
              </a:ext>
            </a:extLst>
          </p:cNvPr>
          <p:cNvSpPr txBox="1"/>
          <p:nvPr/>
        </p:nvSpPr>
        <p:spPr>
          <a:xfrm>
            <a:off x="106017" y="5857981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4D6FBF-E305-46F7-9B2A-AE065D4F0B7E}"/>
              </a:ext>
            </a:extLst>
          </p:cNvPr>
          <p:cNvSpPr txBox="1"/>
          <p:nvPr/>
        </p:nvSpPr>
        <p:spPr>
          <a:xfrm>
            <a:off x="106017" y="5330866"/>
            <a:ext cx="1221060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Quê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ngoại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của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Hà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có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luỹ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tre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xanh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,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có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cây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trái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xum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xuê</a:t>
            </a:r>
            <a:r>
              <a:rPr lang="en-US" sz="4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  <a:endParaRPr lang="vi-VN" sz="48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0EA30F-3EBB-45A4-8387-DF765FC2C9CB}"/>
              </a:ext>
            </a:extLst>
          </p:cNvPr>
          <p:cNvSpPr txBox="1"/>
          <p:nvPr/>
        </p:nvSpPr>
        <p:spPr>
          <a:xfrm>
            <a:off x="2325156" y="5330866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oai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18A890-36F9-4276-A529-78213DB8A42F}"/>
              </a:ext>
            </a:extLst>
          </p:cNvPr>
          <p:cNvSpPr txBox="1"/>
          <p:nvPr/>
        </p:nvSpPr>
        <p:spPr>
          <a:xfrm>
            <a:off x="6493178" y="6069529"/>
            <a:ext cx="182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uê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A3FFEE-6AA4-C24F-B0F4-93D969BE8023}"/>
              </a:ext>
            </a:extLst>
          </p:cNvPr>
          <p:cNvSpPr txBox="1"/>
          <p:nvPr/>
        </p:nvSpPr>
        <p:spPr>
          <a:xfrm>
            <a:off x="6096000" y="5330866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8B9B8762-AC4B-FC40-BF4C-6D4F0D915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801"/>
            <a:ext cx="12192000" cy="5761375"/>
          </a:xfrm>
        </p:spPr>
      </p:pic>
    </p:spTree>
    <p:extLst>
      <p:ext uri="{BB962C8B-B14F-4D97-AF65-F5344CB8AC3E}">
        <p14:creationId xmlns:p14="http://schemas.microsoft.com/office/powerpoint/2010/main" val="3886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05" y="-42301"/>
            <a:ext cx="1954774" cy="94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0128" y="-189768"/>
            <a:ext cx="23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oai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5276" y="-195934"/>
            <a:ext cx="219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uê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860117"/>
              </p:ext>
            </p:extLst>
          </p:nvPr>
        </p:nvGraphicFramePr>
        <p:xfrm>
          <a:off x="4684356" y="805635"/>
          <a:ext cx="2844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oai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err="1">
                          <a:solidFill>
                            <a:srgbClr val="00206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ng</a:t>
                      </a:r>
                      <a:r>
                        <a:rPr lang="en-US" sz="4800" b="1" i="0" dirty="0" err="1">
                          <a:solidFill>
                            <a:srgbClr val="FF000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oại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8143" y="2295749"/>
            <a:ext cx="244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khoai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8258" y="2315226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ngoái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9964" y="2323708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ngoại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591" y="5932105"/>
            <a:ext cx="343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khoai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sọ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4014" y="5934670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</a:t>
            </a:r>
            <a:r>
              <a:rPr lang="en-US" sz="54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ạn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tuế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47529" y="5917426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tàu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thuỷ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4D32E9-B571-461E-A45B-0E6FDE680A17}"/>
              </a:ext>
            </a:extLst>
          </p:cNvPr>
          <p:cNvSpPr txBox="1"/>
          <p:nvPr/>
        </p:nvSpPr>
        <p:spPr>
          <a:xfrm>
            <a:off x="9693411" y="2323708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luỹ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FCA4DD-3E53-4DBC-BC91-8D0EEF927ECF}"/>
              </a:ext>
            </a:extLst>
          </p:cNvPr>
          <p:cNvSpPr txBox="1"/>
          <p:nvPr/>
        </p:nvSpPr>
        <p:spPr>
          <a:xfrm>
            <a:off x="457795" y="3148762"/>
            <a:ext cx="21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huệ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9F12043-57FF-41E9-B88A-2CDD1A312429}"/>
              </a:ext>
            </a:extLst>
          </p:cNvPr>
          <p:cNvSpPr txBox="1"/>
          <p:nvPr/>
        </p:nvSpPr>
        <p:spPr>
          <a:xfrm>
            <a:off x="2893987" y="3225068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thuế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1635EB9-7CDD-4FDB-B5CC-9FA11A9C253F}"/>
              </a:ext>
            </a:extLst>
          </p:cNvPr>
          <p:cNvSpPr txBox="1"/>
          <p:nvPr/>
        </p:nvSpPr>
        <p:spPr>
          <a:xfrm>
            <a:off x="5735276" y="3155604"/>
            <a:ext cx="259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tuế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FEF834-A01D-4317-BCA0-22EDF95A369C}"/>
              </a:ext>
            </a:extLst>
          </p:cNvPr>
          <p:cNvSpPr txBox="1"/>
          <p:nvPr/>
        </p:nvSpPr>
        <p:spPr>
          <a:xfrm>
            <a:off x="8447529" y="3149009"/>
            <a:ext cx="228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huy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9F8F77-A1C1-0244-B44E-25E7E15108E8}"/>
              </a:ext>
            </a:extLst>
          </p:cNvPr>
          <p:cNvSpPr txBox="1"/>
          <p:nvPr/>
        </p:nvSpPr>
        <p:spPr>
          <a:xfrm>
            <a:off x="7838280" y="-237350"/>
            <a:ext cx="219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58B487-175A-114D-AB03-6F6F2622122A}"/>
              </a:ext>
            </a:extLst>
          </p:cNvPr>
          <p:cNvSpPr txBox="1"/>
          <p:nvPr/>
        </p:nvSpPr>
        <p:spPr>
          <a:xfrm>
            <a:off x="10728108" y="3149009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thuỷ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2" name="Picture 2" descr="Cách chọn khoai sọ ngon">
            <a:extLst>
              <a:ext uri="{FF2B5EF4-FFF2-40B4-BE49-F238E27FC236}">
                <a16:creationId xmlns:a16="http://schemas.microsoft.com/office/drawing/2014/main" xmlns="" id="{1BFFC30C-4E50-D144-B49C-33ECE764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5" y="4123421"/>
            <a:ext cx="3351769" cy="19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ây Vạn Tuế -">
            <a:extLst>
              <a:ext uri="{FF2B5EF4-FFF2-40B4-BE49-F238E27FC236}">
                <a16:creationId xmlns:a16="http://schemas.microsoft.com/office/drawing/2014/main" xmlns="" id="{3C8EACD2-F632-4047-ACA4-F2DE41944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07" y="4127175"/>
            <a:ext cx="3989696" cy="19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ỳ thi kỹ năng đặc định ngành công nghiệp tàu biển và những điều cần nắm rõ  - Xuất Khẩu Lao Động">
            <a:extLst>
              <a:ext uri="{FF2B5EF4-FFF2-40B4-BE49-F238E27FC236}">
                <a16:creationId xmlns:a16="http://schemas.microsoft.com/office/drawing/2014/main" xmlns="" id="{1825AC28-D4C5-B843-924C-220FF5AD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97" y="4127175"/>
            <a:ext cx="2994253" cy="18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1216</TotalTime>
  <Words>42</Words>
  <Application>Microsoft Office PowerPoint</Application>
  <PresentationFormat>Custom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Arial-Rounded</vt:lpstr>
      <vt:lpstr>Calibri</vt:lpstr>
      <vt:lpstr>Calibri Light</vt:lpstr>
      <vt:lpstr>Office Theme</vt:lpstr>
      <vt:lpstr>BÀI 77:   oai uê uy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ecs</cp:lastModifiedBy>
  <cp:revision>370</cp:revision>
  <dcterms:created xsi:type="dcterms:W3CDTF">2020-10-19T12:51:54Z</dcterms:created>
  <dcterms:modified xsi:type="dcterms:W3CDTF">2025-02-26T08:07:57Z</dcterms:modified>
  <cp:category>Kết nối tri thức với cuộc sống</cp:category>
</cp:coreProperties>
</file>