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71" r:id="rId3"/>
    <p:sldId id="314" r:id="rId4"/>
  </p:sldIdLst>
  <p:sldSz cx="12192000" cy="6858000"/>
  <p:notesSz cx="6858000" cy="9144000"/>
  <p:embeddedFontLst>
    <p:embeddedFont>
      <p:font typeface="Arial-Rounded" charset="0"/>
      <p:regular r:id="rId5"/>
    </p:embeddedFont>
    <p:embeddedFont>
      <p:font typeface="Calibri Light" pitchFamily="34" charset="0"/>
      <p:regular r:id="rId6"/>
      <p:italic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8" autoAdjust="0"/>
    <p:restoredTop sz="94660"/>
  </p:normalViewPr>
  <p:slideViewPr>
    <p:cSldViewPr snapToGrid="0">
      <p:cViewPr>
        <p:scale>
          <a:sx n="79" d="100"/>
          <a:sy n="79" d="100"/>
        </p:scale>
        <p:origin x="-39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BA9B4B-8F87-834C-BA16-426A1D9F8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" y="2069196"/>
            <a:ext cx="12142984" cy="24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1628D7C-9154-416D-AC01-FEADFD0971F7}"/>
              </a:ext>
            </a:extLst>
          </p:cNvPr>
          <p:cNvSpPr txBox="1"/>
          <p:nvPr/>
        </p:nvSpPr>
        <p:spPr>
          <a:xfrm>
            <a:off x="456200" y="3733014"/>
            <a:ext cx="1161010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	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Ngày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nghỉ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Hà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</a:t>
            </a:r>
            <a:r>
              <a:rPr lang="en-US" sz="38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oải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mái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vui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đùa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với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hoa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trái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vườn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nhà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Hà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thì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thầm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với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cây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x</a:t>
            </a:r>
            <a:r>
              <a:rPr lang="en-US" sz="38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oài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lúc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lỉu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quả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Hà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cúi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trêu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đám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dây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</a:t>
            </a:r>
            <a:r>
              <a:rPr lang="en-US" sz="38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oai</a:t>
            </a:r>
            <a:r>
              <a:rPr lang="en-US" sz="3800" b="1" dirty="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lang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đang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bò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trên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mặt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đất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cùng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gió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nô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giỡn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bên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bông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</a:t>
            </a:r>
            <a:r>
              <a:rPr lang="en-US" sz="38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uệ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đưa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tay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vuốt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ve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cánh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</a:t>
            </a:r>
            <a:r>
              <a:rPr lang="en-US" sz="38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uỷ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tiên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đang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khoe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sắc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509339-FF1B-3E4E-BEA0-9387124A0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66308" cy="37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552EC194-AEFC-4124-8385-B26DE1024F51}"/>
              </a:ext>
            </a:extLst>
          </p:cNvPr>
          <p:cNvSpPr txBox="1">
            <a:spLocks/>
          </p:cNvSpPr>
          <p:nvPr/>
        </p:nvSpPr>
        <p:spPr>
          <a:xfrm>
            <a:off x="3699011" y="0"/>
            <a:ext cx="5223316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Khu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vườn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mơ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ước</a:t>
            </a:r>
            <a:endParaRPr lang="vi-VN" sz="48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5443888-C42A-F646-ABEC-827C9F70F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6" y="962857"/>
            <a:ext cx="12060024" cy="5895143"/>
          </a:xfrm>
        </p:spPr>
      </p:pic>
    </p:spTree>
    <p:extLst>
      <p:ext uri="{BB962C8B-B14F-4D97-AF65-F5344CB8AC3E}">
        <p14:creationId xmlns:p14="http://schemas.microsoft.com/office/powerpoint/2010/main" val="35161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1217</TotalTime>
  <Words>4</Words>
  <Application>Microsoft Office PowerPoint</Application>
  <PresentationFormat>Custom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Arial-Rounded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ecs</cp:lastModifiedBy>
  <cp:revision>371</cp:revision>
  <dcterms:created xsi:type="dcterms:W3CDTF">2020-10-19T12:51:54Z</dcterms:created>
  <dcterms:modified xsi:type="dcterms:W3CDTF">2025-02-26T08:08:23Z</dcterms:modified>
  <cp:category>Kết nối tri thức với cuộc sống</cp:category>
</cp:coreProperties>
</file>