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4" r:id="rId3"/>
    <p:sldId id="407" r:id="rId4"/>
    <p:sldId id="410" r:id="rId5"/>
    <p:sldId id="298" r:id="rId6"/>
    <p:sldId id="314" r:id="rId7"/>
    <p:sldId id="299" r:id="rId8"/>
    <p:sldId id="315" r:id="rId9"/>
    <p:sldId id="311" r:id="rId10"/>
    <p:sldId id="312" r:id="rId11"/>
    <p:sldId id="3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F27A16"/>
    <a:srgbClr val="E99805"/>
    <a:srgbClr val="FAA306"/>
    <a:srgbClr val="F8A15A"/>
    <a:srgbClr val="E78503"/>
    <a:srgbClr val="E18409"/>
    <a:srgbClr val="DC7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1" autoAdjust="0"/>
    <p:restoredTop sz="95196" autoAdjust="0"/>
  </p:normalViewPr>
  <p:slideViewPr>
    <p:cSldViewPr snapToGrid="0">
      <p:cViewPr>
        <p:scale>
          <a:sx n="77" d="100"/>
          <a:sy n="77" d="100"/>
        </p:scale>
        <p:origin x="-4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6BA1-A61D-4B6C-87D4-416E1F7A95A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C08EA-5AAE-4F0E-90D5-410810BA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7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3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48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139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92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696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641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150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901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481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675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3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0323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2716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4115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78091" y="62662"/>
            <a:ext cx="11854372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38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8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8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9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0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0E4E-64D7-43FA-9BFD-B210F870005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3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CA2-C604-43EE-AF04-A9901DD230E1}" type="datetimeFigureOut">
              <a:rPr lang="vi-VN" smtClean="0"/>
              <a:pPr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355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C4D9304A-32B8-4836-BD77-C280DBA3DA5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0D288851-1C27-4578-AE83-CE49107F7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7D711FD8-4AEC-4904-8004-AA32AF7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 dirty="0" err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</a:t>
            </a:r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228440B-15E6-44E1-8750-0BDBFE273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E0FFC197-C9D8-45BC-B75E-91318BC9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447885F-9262-49AB-BFA1-B3A191862E2A}"/>
              </a:ext>
            </a:extLst>
          </p:cNvPr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6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ĐÓN XUÂN] 100+ Hình Ảnh Trang Trí Tết Nguyên Đán ấm cúng và trọn vẹ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67" y="600591"/>
            <a:ext cx="6056218" cy="60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93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Đường nối Thẳng 18"/>
          <p:cNvCxnSpPr/>
          <p:nvPr/>
        </p:nvCxnSpPr>
        <p:spPr>
          <a:xfrm flipV="1">
            <a:off x="2648712" y="6644640"/>
            <a:ext cx="1682496" cy="1655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70104" y="196810"/>
            <a:ext cx="12051792" cy="69402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   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bố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chợ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mua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quất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Cành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chi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chít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lộc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những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nụ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phớt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hồng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đang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e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ấp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nở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quất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xum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xuê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quả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óng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Mẹ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nhìn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bố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nói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“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Hai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bố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cả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mùa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xuân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về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rối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đấy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”.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Cả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vui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đón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xuân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2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05551-22A1-4213-298B-AF57F014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493551" cy="1143000"/>
          </a:xfrm>
        </p:spPr>
        <p:txBody>
          <a:bodyPr/>
          <a:lstStyle/>
          <a:p>
            <a:pPr algn="just"/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Hà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708DAF9-BE9E-CF1C-A154-9B57F34B5EA3}"/>
              </a:ext>
            </a:extLst>
          </p:cNvPr>
          <p:cNvSpPr txBox="1">
            <a:spLocks/>
          </p:cNvSpPr>
          <p:nvPr/>
        </p:nvSpPr>
        <p:spPr>
          <a:xfrm>
            <a:off x="496529" y="16855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7E5CA76-01A3-5E07-4904-8D5ACE2C0C61}"/>
              </a:ext>
            </a:extLst>
          </p:cNvPr>
          <p:cNvSpPr txBox="1">
            <a:spLocks/>
          </p:cNvSpPr>
          <p:nvPr/>
        </p:nvSpPr>
        <p:spPr>
          <a:xfrm>
            <a:off x="427703" y="160601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415A6F2-6C9F-0EAE-3884-E60E26FB95EA}"/>
              </a:ext>
            </a:extLst>
          </p:cNvPr>
          <p:cNvSpPr txBox="1">
            <a:spLocks/>
          </p:cNvSpPr>
          <p:nvPr/>
        </p:nvSpPr>
        <p:spPr>
          <a:xfrm>
            <a:off x="0" y="4993324"/>
            <a:ext cx="11273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ID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E8314BF-5EAB-FC63-9B71-91A0A945F9E3}"/>
              </a:ext>
            </a:extLst>
          </p:cNvPr>
          <p:cNvSpPr txBox="1">
            <a:spLocks/>
          </p:cNvSpPr>
          <p:nvPr/>
        </p:nvSpPr>
        <p:spPr>
          <a:xfrm>
            <a:off x="0" y="1685567"/>
            <a:ext cx="114005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19E60EF-FE20-3FD2-1DCF-9EF3AEC72180}"/>
              </a:ext>
            </a:extLst>
          </p:cNvPr>
          <p:cNvSpPr txBox="1">
            <a:spLocks/>
          </p:cNvSpPr>
          <p:nvPr/>
        </p:nvSpPr>
        <p:spPr>
          <a:xfrm>
            <a:off x="-348792" y="2908122"/>
            <a:ext cx="11887200" cy="1607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682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ắc đào ngày xuân"/>
          <p:cNvSpPr>
            <a:spLocks noChangeAspect="1" noChangeArrowheads="1"/>
          </p:cNvSpPr>
          <p:nvPr/>
        </p:nvSpPr>
        <p:spPr bwMode="auto">
          <a:xfrm>
            <a:off x="155961" y="-144463"/>
            <a:ext cx="30555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82500" y="5821199"/>
            <a:ext cx="3193092" cy="826405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đào</a:t>
            </a:r>
          </a:p>
        </p:txBody>
      </p:sp>
      <p:pic>
        <p:nvPicPr>
          <p:cNvPr id="3" name="Picture 4" descr="Cây Hoa Đào Ngày T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1" y="937617"/>
            <a:ext cx="7581786" cy="42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ự tích cây hoa đào, hoa mai ngày Tết - Siêu thị thiết bị tưới - vật tư  nông nghiệp công nghệ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866" y="940169"/>
            <a:ext cx="4247213" cy="424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9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hộn nhịp chợ hoa Tết lớn nhất Thủ đô | baotintuc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85" y="181211"/>
            <a:ext cx="8602583" cy="64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6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50262" y="5616359"/>
            <a:ext cx="4250005" cy="999949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quất</a:t>
            </a:r>
          </a:p>
        </p:txBody>
      </p:sp>
      <p:pic>
        <p:nvPicPr>
          <p:cNvPr id="2" name="Picture 2" descr="Chọn quất cảnh dáng, quả đẹp, đủ lá lộc non xanh - | Đăng trên báo Bắc Gi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4" y="131829"/>
            <a:ext cx="3672301" cy="49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à Nội mưa rét, đào quất vắng người mua - Báo Nhân Dâ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68" y="131828"/>
            <a:ext cx="7436407" cy="49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ợ hoa Tết đồng loạt &amp;#39;xả hàng&amp;#39;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27" y="245686"/>
            <a:ext cx="9446281" cy="62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0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 mẫu trang trí phòng khách đẹp đón Tết nguyên đ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63" y="592318"/>
            <a:ext cx="8060826" cy="604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5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 vật dụng trang trí Tết giúp nhà đẹp và may mắn hơn - BlogAnC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66" y="315231"/>
            <a:ext cx="9462841" cy="630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54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113</Words>
  <Application>Microsoft Office PowerPoint</Application>
  <PresentationFormat>Custom</PresentationFormat>
  <Paragraphs>10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TIẾNG VIỆT 1</vt:lpstr>
      <vt:lpstr>PowerPoint Presentation</vt:lpstr>
      <vt:lpstr>Gần Tết, bố và Hà đi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ThanhHoai</dc:creator>
  <cp:lastModifiedBy>ecs</cp:lastModifiedBy>
  <cp:revision>116</cp:revision>
  <dcterms:created xsi:type="dcterms:W3CDTF">2020-08-22T01:30:44Z</dcterms:created>
  <dcterms:modified xsi:type="dcterms:W3CDTF">2025-02-26T08:18:35Z</dcterms:modified>
</cp:coreProperties>
</file>