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17" r:id="rId3"/>
    <p:sldId id="401" r:id="rId4"/>
    <p:sldId id="405" r:id="rId5"/>
    <p:sldId id="406" r:id="rId6"/>
    <p:sldId id="279" r:id="rId7"/>
    <p:sldId id="408" r:id="rId8"/>
    <p:sldId id="287" r:id="rId9"/>
    <p:sldId id="289" r:id="rId10"/>
    <p:sldId id="288" r:id="rId11"/>
    <p:sldId id="286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F27A16"/>
    <a:srgbClr val="E99805"/>
    <a:srgbClr val="FAA306"/>
    <a:srgbClr val="F8A15A"/>
    <a:srgbClr val="E78503"/>
    <a:srgbClr val="E18409"/>
    <a:srgbClr val="DC7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1" autoAdjust="0"/>
    <p:restoredTop sz="95196" autoAdjust="0"/>
  </p:normalViewPr>
  <p:slideViewPr>
    <p:cSldViewPr snapToGrid="0">
      <p:cViewPr>
        <p:scale>
          <a:sx n="77" d="100"/>
          <a:sy n="77" d="100"/>
        </p:scale>
        <p:origin x="-4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6BA1-A61D-4B6C-87D4-416E1F7A95A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C08EA-5AAE-4F0E-90D5-410810BA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7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C08EA-5AAE-4F0E-90D5-410810BA6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3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2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3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48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139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92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696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41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150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901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481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675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3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0323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2716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4115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78091" y="62662"/>
            <a:ext cx="11854372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38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8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9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0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355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pFZ1-SuZ-M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B74091C-B57F-4BE4-BB87-64134C010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667" t="23111" r="51583" b="61630"/>
          <a:stretch/>
        </p:blipFill>
        <p:spPr>
          <a:xfrm>
            <a:off x="-14731" y="1048182"/>
            <a:ext cx="12149946" cy="41259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B927B4B-C1C6-4744-AD61-97599B594D17}"/>
              </a:ext>
            </a:extLst>
          </p:cNvPr>
          <p:cNvSpPr txBox="1">
            <a:spLocks/>
          </p:cNvSpPr>
          <p:nvPr/>
        </p:nvSpPr>
        <p:spPr>
          <a:xfrm>
            <a:off x="-255791" y="5452204"/>
            <a:ext cx="12703582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256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 em xem chương trình nghệ thuật chào xuân.</a:t>
            </a:r>
            <a:endParaRPr lang="en-US" sz="4256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CDBEEBD-DE8F-4351-9F87-799C71275FE7}"/>
              </a:ext>
            </a:extLst>
          </p:cNvPr>
          <p:cNvSpPr txBox="1">
            <a:spLocks/>
          </p:cNvSpPr>
          <p:nvPr/>
        </p:nvSpPr>
        <p:spPr>
          <a:xfrm>
            <a:off x="10271373" y="5452204"/>
            <a:ext cx="2093075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256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lang="en-US" sz="4256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AB69157-4D69-43D3-9CD2-9117D1AF4043}"/>
              </a:ext>
            </a:extLst>
          </p:cNvPr>
          <p:cNvSpPr txBox="1">
            <a:spLocks/>
          </p:cNvSpPr>
          <p:nvPr/>
        </p:nvSpPr>
        <p:spPr>
          <a:xfrm>
            <a:off x="7862408" y="5452204"/>
            <a:ext cx="2093076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256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  <a:endParaRPr lang="en-US" sz="4256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3D5B16F-6350-4546-8412-D0B0F0EC09B2}"/>
              </a:ext>
            </a:extLst>
          </p:cNvPr>
          <p:cNvGrpSpPr/>
          <p:nvPr/>
        </p:nvGrpSpPr>
        <p:grpSpPr>
          <a:xfrm>
            <a:off x="558575" y="1044195"/>
            <a:ext cx="3457249" cy="941185"/>
            <a:chOff x="63500" y="1429216"/>
            <a:chExt cx="2592937" cy="705889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xmlns="" id="{2085C19E-57BB-40AD-8115-1A68B36BD075}"/>
                </a:ext>
              </a:extLst>
            </p:cNvPr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90C3BC3-2D39-4657-9B4A-8ED3084C0977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9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55148"/>
              </p:ext>
            </p:extLst>
          </p:nvPr>
        </p:nvGraphicFramePr>
        <p:xfrm>
          <a:off x="215930" y="762000"/>
          <a:ext cx="1173334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0130" y="1628776"/>
            <a:ext cx="8071834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Ďât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0341" y="3009902"/>
            <a:ext cx="5430986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Ďât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8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5" t="25521" r="28697" b="27083"/>
          <a:stretch/>
        </p:blipFill>
        <p:spPr bwMode="auto">
          <a:xfrm>
            <a:off x="2601194" y="703322"/>
            <a:ext cx="9590806" cy="58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519F9FB-F2E4-464C-934A-0A078815D1F0}"/>
              </a:ext>
            </a:extLst>
          </p:cNvPr>
          <p:cNvGrpSpPr/>
          <p:nvPr/>
        </p:nvGrpSpPr>
        <p:grpSpPr>
          <a:xfrm>
            <a:off x="215931" y="203423"/>
            <a:ext cx="3390631" cy="941185"/>
            <a:chOff x="63500" y="1429216"/>
            <a:chExt cx="2542972" cy="705889"/>
          </a:xfrm>
        </p:grpSpPr>
        <p:sp>
          <p:nvSpPr>
            <p:cNvPr id="4" name="Rounded Rectangle 9">
              <a:extLst>
                <a:ext uri="{FF2B5EF4-FFF2-40B4-BE49-F238E27FC236}">
                  <a16:creationId xmlns:a16="http://schemas.microsoft.com/office/drawing/2014/main" xmlns="" id="{FFF9A845-9422-4CE9-AEB5-E6067B2FCC2B}"/>
                </a:ext>
              </a:extLst>
            </p:cNvPr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2B1876F-F223-4679-909F-AA5FEEDDDE59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D654AE-0CAE-4ED2-A72B-CF05DBAA5180}"/>
              </a:ext>
            </a:extLst>
          </p:cNvPr>
          <p:cNvSpPr/>
          <p:nvPr/>
        </p:nvSpPr>
        <p:spPr>
          <a:xfrm>
            <a:off x="407811" y="3429000"/>
            <a:ext cx="2429314" cy="490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79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50</a:t>
            </a:r>
            <a:endParaRPr lang="en-US" sz="2479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5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81" y="0"/>
            <a:ext cx="12161838" cy="342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211016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25996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" panose="020B0604020202020204" pitchFamily="34" charset="0"/>
                <a:ea typeface="Arrus-Black" pitchFamily="18" charset="0"/>
                <a:cs typeface="Arial" panose="020B0604020202020204" pitchFamily="34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3192" y="855448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5371" y="151374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  uât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C1CE93-0F6C-4B8B-8E48-45C0598F7FB6}"/>
              </a:ext>
            </a:extLst>
          </p:cNvPr>
          <p:cNvSpPr txBox="1"/>
          <p:nvPr/>
        </p:nvSpPr>
        <p:spPr>
          <a:xfrm>
            <a:off x="9458871" y="5638801"/>
            <a:ext cx="213387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>
                <a:solidFill>
                  <a:schemeClr val="bg1">
                    <a:lumMod val="1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</a:t>
            </a:r>
            <a:r>
              <a:rPr lang="en-US" sz="4800">
                <a:solidFill>
                  <a:schemeClr val="bg1">
                    <a:lumMod val="1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68</a:t>
            </a:r>
            <a:endParaRPr lang="en-US" sz="4800" dirty="0">
              <a:solidFill>
                <a:schemeClr val="bg1">
                  <a:lumMod val="1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6F2FE6-4565-4B9E-A831-4B7168F91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599741"/>
            <a:ext cx="3009900" cy="30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09918" y="-289557"/>
            <a:ext cx="2117868" cy="117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uân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59721" y="-28417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uât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89120" y="857232"/>
          <a:ext cx="263557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3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x</a:t>
                      </a:r>
                      <a:endParaRPr lang="vi-VN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89120" y="1643050"/>
          <a:ext cx="2635574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5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x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524000" y="2489351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3060855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khuất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38612" y="2489351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huân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67174" y="3000373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luật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81818" y="2489351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khuân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738942" y="3000373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thuật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67834" y="2489351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tuần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10644" y="3000373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xuất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95372" y="5343351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988084" y="5277974"/>
            <a:ext cx="3024059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mùa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xuân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163843" y="5343350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õ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thuật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pic>
        <p:nvPicPr>
          <p:cNvPr id="2050" name="Picture 2" descr="D:\Downloads\B612_20201215_195830_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944" y="3768397"/>
            <a:ext cx="3258030" cy="1636386"/>
          </a:xfrm>
          <a:prstGeom prst="rect">
            <a:avLst/>
          </a:prstGeom>
          <a:noFill/>
        </p:spPr>
      </p:pic>
      <p:pic>
        <p:nvPicPr>
          <p:cNvPr id="2051" name="Picture 3" descr="D:\Downloads\B612_20201215_195903_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108" y="3812481"/>
            <a:ext cx="2921751" cy="1530870"/>
          </a:xfrm>
          <a:prstGeom prst="rect">
            <a:avLst/>
          </a:prstGeom>
          <a:noFill/>
        </p:spPr>
      </p:pic>
      <p:pic>
        <p:nvPicPr>
          <p:cNvPr id="2052" name="Picture 4" descr="D:\Downloads\B612_20201215_195938_1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5387" y="3793281"/>
            <a:ext cx="2786783" cy="148469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0ED76-FAAF-0B22-17F6-C12E8592836A}"/>
              </a:ext>
            </a:extLst>
          </p:cNvPr>
          <p:cNvSpPr txBox="1">
            <a:spLocks/>
          </p:cNvSpPr>
          <p:nvPr/>
        </p:nvSpPr>
        <p:spPr>
          <a:xfrm>
            <a:off x="1250597" y="5374067"/>
            <a:ext cx="1130643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uân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F2E52F9-0CDD-B868-A60D-C66C89FEF152}"/>
              </a:ext>
            </a:extLst>
          </p:cNvPr>
          <p:cNvSpPr txBox="1">
            <a:spLocks/>
          </p:cNvSpPr>
          <p:nvPr/>
        </p:nvSpPr>
        <p:spPr>
          <a:xfrm>
            <a:off x="6229020" y="5277974"/>
            <a:ext cx="1130643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uân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6E93442-A2C4-C958-6132-BD570923DAE4}"/>
              </a:ext>
            </a:extLst>
          </p:cNvPr>
          <p:cNvSpPr txBox="1">
            <a:spLocks/>
          </p:cNvSpPr>
          <p:nvPr/>
        </p:nvSpPr>
        <p:spPr>
          <a:xfrm>
            <a:off x="10231527" y="5229123"/>
            <a:ext cx="1130643" cy="8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uât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" grpId="0"/>
      <p:bldP spid="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09918" y="-289557"/>
            <a:ext cx="2117868" cy="117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uân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59721" y="-28417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uât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89120" y="857232"/>
          <a:ext cx="263557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3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x</a:t>
                      </a:r>
                      <a:endParaRPr lang="vi-VN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89120" y="1643050"/>
          <a:ext cx="2635574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5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x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524000" y="2489351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3060855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khuất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38612" y="2489351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huân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67174" y="3000373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luật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81818" y="2489351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khuân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738942" y="3000373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thuật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67834" y="2489351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tuần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10644" y="3000373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xuất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66539" y="602819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35108" y="6032549"/>
            <a:ext cx="3024059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mùa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xuân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167834" y="5998984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õ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thuật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pic>
        <p:nvPicPr>
          <p:cNvPr id="2050" name="Picture 2" descr="D:\Downloads\B612_20201215_195830_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45" y="4362598"/>
            <a:ext cx="3258030" cy="1636386"/>
          </a:xfrm>
          <a:prstGeom prst="rect">
            <a:avLst/>
          </a:prstGeom>
          <a:noFill/>
        </p:spPr>
      </p:pic>
      <p:pic>
        <p:nvPicPr>
          <p:cNvPr id="2051" name="Picture 3" descr="D:\Downloads\B612_20201215_195903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108" y="3812481"/>
            <a:ext cx="2921751" cy="2049228"/>
          </a:xfrm>
          <a:prstGeom prst="rect">
            <a:avLst/>
          </a:prstGeom>
          <a:noFill/>
        </p:spPr>
      </p:pic>
      <p:pic>
        <p:nvPicPr>
          <p:cNvPr id="2052" name="Picture 4" descr="D:\Downloads\B612_20201215_195938_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5387" y="3793281"/>
            <a:ext cx="2786783" cy="206251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0ED76-FAAF-0B22-17F6-C12E8592836A}"/>
              </a:ext>
            </a:extLst>
          </p:cNvPr>
          <p:cNvSpPr txBox="1">
            <a:spLocks/>
          </p:cNvSpPr>
          <p:nvPr/>
        </p:nvSpPr>
        <p:spPr>
          <a:xfrm>
            <a:off x="1121117" y="6028196"/>
            <a:ext cx="1130643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uân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F2E52F9-0CDD-B868-A60D-C66C89FEF152}"/>
              </a:ext>
            </a:extLst>
          </p:cNvPr>
          <p:cNvSpPr txBox="1">
            <a:spLocks/>
          </p:cNvSpPr>
          <p:nvPr/>
        </p:nvSpPr>
        <p:spPr>
          <a:xfrm>
            <a:off x="5880217" y="6028196"/>
            <a:ext cx="1130643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uân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6E93442-A2C4-C958-6132-BD570923DAE4}"/>
              </a:ext>
            </a:extLst>
          </p:cNvPr>
          <p:cNvSpPr txBox="1">
            <a:spLocks/>
          </p:cNvSpPr>
          <p:nvPr/>
        </p:nvSpPr>
        <p:spPr>
          <a:xfrm>
            <a:off x="10231527" y="5884757"/>
            <a:ext cx="1130643" cy="8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uât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3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54146" y="2523807"/>
            <a:ext cx="65293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75116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Khởi động đầu giờ">
            <a:hlinkClick r:id="" action="ppaction://media"/>
            <a:extLst>
              <a:ext uri="{FF2B5EF4-FFF2-40B4-BE49-F238E27FC236}">
                <a16:creationId xmlns:a16="http://schemas.microsoft.com/office/drawing/2014/main" xmlns="" id="{4529F4B8-02ED-8BDF-BBA9-C75A61B44A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96" y="5669395"/>
            <a:ext cx="1885475" cy="1188605"/>
          </a:xfrm>
          <a:prstGeom prst="rect">
            <a:avLst/>
          </a:prstGeom>
        </p:spPr>
      </p:pic>
      <p:pic>
        <p:nvPicPr>
          <p:cNvPr id="3" name="UÂ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810" y="1056745"/>
            <a:ext cx="11567160" cy="4369118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134405-45DA-46C3-AECB-335E33C95894}"/>
              </a:ext>
            </a:extLst>
          </p:cNvPr>
          <p:cNvGrpSpPr/>
          <p:nvPr/>
        </p:nvGrpSpPr>
        <p:grpSpPr>
          <a:xfrm>
            <a:off x="-84565" y="76203"/>
            <a:ext cx="6773662" cy="941185"/>
            <a:chOff x="63500" y="1429216"/>
            <a:chExt cx="5080245" cy="705889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xmlns="" id="{B4D5A29D-6324-4CDE-9C47-CE8D89E54E75}"/>
                </a:ext>
              </a:extLst>
            </p:cNvPr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7EF7A6A-8777-4B53-8A23-66122B45F6B8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0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25" y="5145658"/>
            <a:ext cx="2716276" cy="1712343"/>
          </a:xfrm>
          <a:prstGeom prst="rect">
            <a:avLst/>
          </a:prstGeom>
        </p:spPr>
      </p:pic>
      <p:pic>
        <p:nvPicPr>
          <p:cNvPr id="3" name="UÂ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150" y="290513"/>
            <a:ext cx="10515600" cy="3954462"/>
          </a:xfrm>
        </p:spPr>
      </p:pic>
    </p:spTree>
    <p:extLst>
      <p:ext uri="{BB962C8B-B14F-4D97-AF65-F5344CB8AC3E}">
        <p14:creationId xmlns:p14="http://schemas.microsoft.com/office/powerpoint/2010/main" val="6669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294302"/>
              </p:ext>
            </p:extLst>
          </p:nvPr>
        </p:nvGraphicFramePr>
        <p:xfrm>
          <a:off x="215930" y="762000"/>
          <a:ext cx="1173334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714" y="1628776"/>
            <a:ext cx="9577596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Ďân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042" y="3009903"/>
            <a:ext cx="5430986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Ďân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0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90</Words>
  <Application>Microsoft Office PowerPoint</Application>
  <PresentationFormat>Custom</PresentationFormat>
  <Paragraphs>62</Paragraphs>
  <Slides>11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ThanhHoai</dc:creator>
  <cp:lastModifiedBy>ecs</cp:lastModifiedBy>
  <cp:revision>115</cp:revision>
  <dcterms:created xsi:type="dcterms:W3CDTF">2020-08-22T01:30:44Z</dcterms:created>
  <dcterms:modified xsi:type="dcterms:W3CDTF">2025-02-26T08:15:06Z</dcterms:modified>
</cp:coreProperties>
</file>