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15" r:id="rId2"/>
    <p:sldId id="313" r:id="rId3"/>
    <p:sldId id="257" r:id="rId4"/>
    <p:sldId id="258" r:id="rId5"/>
  </p:sldIdLst>
  <p:sldSz cx="12192000" cy="6858000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Calibri Light" pitchFamily="34" charset="0"/>
      <p:regular r:id="rId10"/>
      <p:italic r:id="rId11"/>
    </p:embeddedFont>
    <p:embeddedFont>
      <p:font typeface="Arial-Rounded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D5DE"/>
    <a:srgbClr val="C9E5E6"/>
    <a:srgbClr val="AEDFE6"/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8" autoAdjust="0"/>
    <p:restoredTop sz="94660"/>
  </p:normalViewPr>
  <p:slideViewPr>
    <p:cSldViewPr snapToGrid="0">
      <p:cViewPr>
        <p:scale>
          <a:sx n="79" d="100"/>
          <a:sy n="79" d="100"/>
        </p:scale>
        <p:origin x="-39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472565"/>
            <a:ext cx="9921240" cy="1325563"/>
          </a:xfrm>
        </p:spPr>
        <p:txBody>
          <a:bodyPr>
            <a:noAutofit/>
          </a:bodyPr>
          <a:lstStyle/>
          <a:p>
            <a:r>
              <a:rPr lang="en-US" sz="13600" b="1" smtClean="0">
                <a:solidFill>
                  <a:srgbClr val="C00000"/>
                </a:solidFill>
                <a:latin typeface="+mn-lt"/>
              </a:rPr>
              <a:t>BÀI 79:</a:t>
            </a:r>
            <a:r>
              <a:rPr lang="en-US" sz="155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155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5500" b="1" dirty="0">
                <a:solidFill>
                  <a:srgbClr val="C00000"/>
                </a:solidFill>
                <a:latin typeface="+mn-lt"/>
              </a:rPr>
              <a:t>  </a:t>
            </a:r>
            <a:r>
              <a:rPr lang="en-US" sz="15500" b="1" dirty="0" err="1" smtClean="0">
                <a:solidFill>
                  <a:srgbClr val="C00000"/>
                </a:solidFill>
                <a:latin typeface="+mn-lt"/>
              </a:rPr>
              <a:t>uyên</a:t>
            </a:r>
            <a:r>
              <a:rPr lang="en-US" sz="155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5500" b="1" dirty="0" err="1" smtClean="0">
                <a:solidFill>
                  <a:srgbClr val="C00000"/>
                </a:solidFill>
                <a:latin typeface="+mn-lt"/>
              </a:rPr>
              <a:t>uyêt</a:t>
            </a:r>
            <a:endParaRPr lang="en-US" sz="155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149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6C68BB-4343-4545-BF9E-0B42DAA9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7E633-0FE5-4305-9C9A-7841965028C8}"/>
              </a:ext>
            </a:extLst>
          </p:cNvPr>
          <p:cNvSpPr txBox="1"/>
          <p:nvPr/>
        </p:nvSpPr>
        <p:spPr>
          <a:xfrm>
            <a:off x="106017" y="5857981"/>
            <a:ext cx="1221060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vi-VN" sz="6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4D6FBF-E305-46F7-9B2A-AE065D4F0B7E}"/>
              </a:ext>
            </a:extLst>
          </p:cNvPr>
          <p:cNvSpPr txBox="1"/>
          <p:nvPr/>
        </p:nvSpPr>
        <p:spPr>
          <a:xfrm>
            <a:off x="-53310" y="5865587"/>
            <a:ext cx="1221060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Bà</a:t>
            </a:r>
            <a:r>
              <a:rPr lang="en-US" sz="60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60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kể</a:t>
            </a:r>
            <a:r>
              <a:rPr lang="en-US" sz="60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60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chuyện</a:t>
            </a:r>
            <a:r>
              <a:rPr lang="en-US" sz="60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hay </a:t>
            </a:r>
            <a:r>
              <a:rPr lang="en-US" sz="60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tuyệt</a:t>
            </a:r>
            <a:endParaRPr lang="vi-VN" sz="6000" b="1" dirty="0"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18A890-36F9-4276-A529-78213DB8A42F}"/>
              </a:ext>
            </a:extLst>
          </p:cNvPr>
          <p:cNvSpPr txBox="1"/>
          <p:nvPr/>
        </p:nvSpPr>
        <p:spPr>
          <a:xfrm>
            <a:off x="8275221" y="5873625"/>
            <a:ext cx="1820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uyêt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0A3FFEE-6AA4-C24F-B0F4-93D969BE8023}"/>
              </a:ext>
            </a:extLst>
          </p:cNvPr>
          <p:cNvSpPr txBox="1"/>
          <p:nvPr/>
        </p:nvSpPr>
        <p:spPr>
          <a:xfrm>
            <a:off x="5038761" y="5842337"/>
            <a:ext cx="2114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uyên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64398C42-AE8A-BE41-80E0-AAFE34A41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7292" cy="5578052"/>
          </a:xfrm>
        </p:spPr>
      </p:pic>
    </p:spTree>
    <p:extLst>
      <p:ext uri="{BB962C8B-B14F-4D97-AF65-F5344CB8AC3E}">
        <p14:creationId xmlns:p14="http://schemas.microsoft.com/office/powerpoint/2010/main" val="38868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2" y="-34162"/>
            <a:ext cx="1970727" cy="833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1926" y="-195621"/>
            <a:ext cx="2319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uyên</a:t>
            </a:r>
            <a:endParaRPr lang="en-US" sz="6600" b="1" dirty="0">
              <a:solidFill>
                <a:srgbClr val="FF000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2926" y="-171646"/>
            <a:ext cx="2193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uyêt</a:t>
            </a:r>
            <a:endParaRPr lang="en-US" sz="6600" b="1" dirty="0">
              <a:solidFill>
                <a:srgbClr val="FF000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186231"/>
              </p:ext>
            </p:extLst>
          </p:nvPr>
        </p:nvGraphicFramePr>
        <p:xfrm>
          <a:off x="4348856" y="861582"/>
          <a:ext cx="28448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chemeClr val="tx1"/>
                          </a:solidFill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ch</a:t>
                      </a:r>
                      <a:endParaRPr lang="en-US" sz="4800" dirty="0">
                        <a:solidFill>
                          <a:schemeClr val="tx1"/>
                        </a:solidFill>
                        <a:latin typeface="Arial-Rounded" panose="020B0500000000000000" pitchFamily="34" charset="77"/>
                        <a:ea typeface="Arial-Rounded" panose="020B0500000000000000" pitchFamily="34" charset="77"/>
                        <a:cs typeface="Arial-Rounded" panose="020B0500000000000000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uyên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Arial-Rounded" panose="020B0500000000000000" pitchFamily="34" charset="77"/>
                        <a:ea typeface="Arial-Rounded" panose="020B0500000000000000" pitchFamily="34" charset="77"/>
                        <a:cs typeface="Arial-Rounded" panose="020B0500000000000000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i="0" dirty="0" err="1">
                          <a:solidFill>
                            <a:srgbClr val="002060"/>
                          </a:solidFill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ch</a:t>
                      </a:r>
                      <a:r>
                        <a:rPr lang="en-US" sz="4800" b="1" i="0" dirty="0" err="1">
                          <a:solidFill>
                            <a:srgbClr val="FF0000"/>
                          </a:solidFill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uyện</a:t>
                      </a:r>
                      <a:endParaRPr lang="en-US" sz="4800" b="1" dirty="0">
                        <a:solidFill>
                          <a:srgbClr val="FF0000"/>
                        </a:solidFill>
                        <a:latin typeface="Arial-Rounded" panose="020B0500000000000000" pitchFamily="34" charset="77"/>
                        <a:ea typeface="Arial-Rounded" panose="020B0500000000000000" pitchFamily="34" charset="77"/>
                        <a:cs typeface="Arial-Rounded" panose="020B0500000000000000" pitchFamily="34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57723" y="2452448"/>
            <a:ext cx="2446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chuyến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2727" y="2444188"/>
            <a:ext cx="2064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luyện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8476" y="2475845"/>
            <a:ext cx="2156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thuyền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292" y="5979180"/>
            <a:ext cx="3437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</a:t>
            </a:r>
            <a:r>
              <a:rPr lang="en-US" sz="5400" b="1" dirty="0" smtClean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on </a:t>
            </a:r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thuyền</a:t>
            </a:r>
            <a:endParaRPr lang="en-US" sz="5400" b="1" dirty="0"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7476" y="5934670"/>
            <a:ext cx="3870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</a:t>
            </a:r>
            <a:r>
              <a:rPr lang="en-US" sz="5400" b="1" dirty="0" err="1" smtClean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răng</a:t>
            </a:r>
            <a:r>
              <a:rPr lang="en-US" sz="5400" b="1" dirty="0" smtClean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khuyết</a:t>
            </a:r>
            <a:endParaRPr lang="en-US" sz="5400" b="1" dirty="0"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98570" y="5934670"/>
            <a:ext cx="3870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</a:t>
            </a:r>
            <a:r>
              <a:rPr lang="en-US" sz="5400" b="1" dirty="0" err="1" smtClean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ruyền</a:t>
            </a:r>
            <a:r>
              <a:rPr lang="en-US" sz="5400" b="1" dirty="0" smtClean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thuyết</a:t>
            </a:r>
            <a:endParaRPr lang="en-US" sz="5400" b="1" dirty="0"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54D32E9-B571-461E-A45B-0E6FDE680A17}"/>
              </a:ext>
            </a:extLst>
          </p:cNvPr>
          <p:cNvSpPr txBox="1"/>
          <p:nvPr/>
        </p:nvSpPr>
        <p:spPr>
          <a:xfrm>
            <a:off x="9569716" y="2487679"/>
            <a:ext cx="2156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truyện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7FCA4DD-3E53-4DBC-BC91-8D0EEF927ECF}"/>
              </a:ext>
            </a:extLst>
          </p:cNvPr>
          <p:cNvSpPr txBox="1"/>
          <p:nvPr/>
        </p:nvSpPr>
        <p:spPr>
          <a:xfrm>
            <a:off x="982964" y="3250235"/>
            <a:ext cx="2109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duyệt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9F12043-57FF-41E9-B88A-2CDD1A312429}"/>
              </a:ext>
            </a:extLst>
          </p:cNvPr>
          <p:cNvSpPr txBox="1"/>
          <p:nvPr/>
        </p:nvSpPr>
        <p:spPr>
          <a:xfrm>
            <a:off x="4163614" y="3250235"/>
            <a:ext cx="2064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khuyết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1635EB9-7CDD-4FDB-B5CC-9FA11A9C253F}"/>
              </a:ext>
            </a:extLst>
          </p:cNvPr>
          <p:cNvSpPr txBox="1"/>
          <p:nvPr/>
        </p:nvSpPr>
        <p:spPr>
          <a:xfrm>
            <a:off x="6992649" y="3300012"/>
            <a:ext cx="2596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tuyết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9FEF834-A01D-4317-BCA0-22EDF95A369C}"/>
              </a:ext>
            </a:extLst>
          </p:cNvPr>
          <p:cNvSpPr txBox="1"/>
          <p:nvPr/>
        </p:nvSpPr>
        <p:spPr>
          <a:xfrm>
            <a:off x="9610060" y="3251162"/>
            <a:ext cx="2280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tuyệt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pic>
        <p:nvPicPr>
          <p:cNvPr id="2" name="Picture 2" descr="Hình ảnh thuyền buồm đẹp, lãng mạn, ý nghĩa nhất">
            <a:extLst>
              <a:ext uri="{FF2B5EF4-FFF2-40B4-BE49-F238E27FC236}">
                <a16:creationId xmlns:a16="http://schemas.microsoft.com/office/drawing/2014/main" xmlns="" id="{8D830A79-8C4A-244E-A83B-C2475B117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09" y="4349687"/>
            <a:ext cx="3232310" cy="16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ật thực cuối cùng của thập kỷ : Đẹp như vầng trăng khuyết mọc giữa ban  ngày">
            <a:extLst>
              <a:ext uri="{FF2B5EF4-FFF2-40B4-BE49-F238E27FC236}">
                <a16:creationId xmlns:a16="http://schemas.microsoft.com/office/drawing/2014/main" xmlns="" id="{E482056C-5B21-9E4E-B986-9B11F72D8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911" y="4349687"/>
            <a:ext cx="3528224" cy="16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yền Thuyết Là Gì? Đặc Trưng Của Thể Loại Truyền Thuyết - Việt Nam  Overnight">
            <a:extLst>
              <a:ext uri="{FF2B5EF4-FFF2-40B4-BE49-F238E27FC236}">
                <a16:creationId xmlns:a16="http://schemas.microsoft.com/office/drawing/2014/main" xmlns="" id="{43DC5BA8-B689-C24B-9B79-555A257CC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750" y="4349687"/>
            <a:ext cx="3270468" cy="167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3" grpId="0"/>
      <p:bldP spid="24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201BBF-4EEE-1B43-BC29-77414ADCA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5" y="2071511"/>
            <a:ext cx="11415860" cy="269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1241</TotalTime>
  <Words>29</Words>
  <Application>Microsoft Office PowerPoint</Application>
  <PresentationFormat>Custom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Arial-Rounded</vt:lpstr>
      <vt:lpstr>Office Theme</vt:lpstr>
      <vt:lpstr>BÀI 79:   uyên uyêt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ecs</cp:lastModifiedBy>
  <cp:revision>375</cp:revision>
  <dcterms:created xsi:type="dcterms:W3CDTF">2020-10-19T12:51:54Z</dcterms:created>
  <dcterms:modified xsi:type="dcterms:W3CDTF">2025-02-26T08:34:49Z</dcterms:modified>
  <cp:category>Kết nối tri thức với cuộc sống</cp:category>
</cp:coreProperties>
</file>