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3" r:id="rId2"/>
    <p:sldId id="257" r:id="rId3"/>
    <p:sldId id="258" r:id="rId4"/>
    <p:sldId id="271" r:id="rId5"/>
    <p:sldId id="314" r:id="rId6"/>
  </p:sldIdLst>
  <p:sldSz cx="12192000" cy="6858000"/>
  <p:notesSz cx="6858000" cy="9144000"/>
  <p:embeddedFontLst>
    <p:embeddedFont>
      <p:font typeface="Calibri Light" pitchFamily="34" charset="0"/>
      <p:regular r:id="rId7"/>
      <p: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-Rounded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>
        <p:scale>
          <a:sx n="79" d="100"/>
          <a:sy n="79" d="100"/>
        </p:scale>
        <p:origin x="-3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4D6FBF-E305-46F7-9B2A-AE065D4F0B7E}"/>
              </a:ext>
            </a:extLst>
          </p:cNvPr>
          <p:cNvSpPr txBox="1"/>
          <p:nvPr/>
        </p:nvSpPr>
        <p:spPr>
          <a:xfrm>
            <a:off x="-53310" y="5865587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Bà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kể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chuyện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hay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tuyệt</a:t>
            </a:r>
            <a:endParaRPr lang="vi-VN" sz="60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18A890-36F9-4276-A529-78213DB8A42F}"/>
              </a:ext>
            </a:extLst>
          </p:cNvPr>
          <p:cNvSpPr txBox="1"/>
          <p:nvPr/>
        </p:nvSpPr>
        <p:spPr>
          <a:xfrm>
            <a:off x="8275221" y="5873625"/>
            <a:ext cx="182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uyêt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A3FFEE-6AA4-C24F-B0F4-93D969BE8023}"/>
              </a:ext>
            </a:extLst>
          </p:cNvPr>
          <p:cNvSpPr txBox="1"/>
          <p:nvPr/>
        </p:nvSpPr>
        <p:spPr>
          <a:xfrm>
            <a:off x="5038761" y="5842337"/>
            <a:ext cx="21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uyên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4398C42-AE8A-BE41-80E0-AAFE34A4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292" cy="5578052"/>
          </a:xfrm>
        </p:spPr>
      </p:pic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2" y="-34162"/>
            <a:ext cx="1970727" cy="83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1926" y="-195621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uyên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926" y="-171646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uyêt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86231"/>
              </p:ext>
            </p:extLst>
          </p:nvPr>
        </p:nvGraphicFramePr>
        <p:xfrm>
          <a:off x="4348856" y="861582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ch</a:t>
                      </a:r>
                      <a:endParaRPr lang="en-US" sz="4800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uyên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ch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uyện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7723" y="2452448"/>
            <a:ext cx="244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chuyến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727" y="2444188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luyện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476" y="2475845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292" y="5979180"/>
            <a:ext cx="343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on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7476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răng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8570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ruyền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thuyết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4D32E9-B571-461E-A45B-0E6FDE680A17}"/>
              </a:ext>
            </a:extLst>
          </p:cNvPr>
          <p:cNvSpPr txBox="1"/>
          <p:nvPr/>
        </p:nvSpPr>
        <p:spPr>
          <a:xfrm>
            <a:off x="9569716" y="2487679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truyện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FCA4DD-3E53-4DBC-BC91-8D0EEF927ECF}"/>
              </a:ext>
            </a:extLst>
          </p:cNvPr>
          <p:cNvSpPr txBox="1"/>
          <p:nvPr/>
        </p:nvSpPr>
        <p:spPr>
          <a:xfrm>
            <a:off x="982964" y="3250235"/>
            <a:ext cx="21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duyệt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9F12043-57FF-41E9-B88A-2CDD1A312429}"/>
              </a:ext>
            </a:extLst>
          </p:cNvPr>
          <p:cNvSpPr txBox="1"/>
          <p:nvPr/>
        </p:nvSpPr>
        <p:spPr>
          <a:xfrm>
            <a:off x="4163614" y="3250235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1635EB9-7CDD-4FDB-B5CC-9FA11A9C253F}"/>
              </a:ext>
            </a:extLst>
          </p:cNvPr>
          <p:cNvSpPr txBox="1"/>
          <p:nvPr/>
        </p:nvSpPr>
        <p:spPr>
          <a:xfrm>
            <a:off x="6992649" y="3300012"/>
            <a:ext cx="25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tuyết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FEF834-A01D-4317-BCA0-22EDF95A369C}"/>
              </a:ext>
            </a:extLst>
          </p:cNvPr>
          <p:cNvSpPr txBox="1"/>
          <p:nvPr/>
        </p:nvSpPr>
        <p:spPr>
          <a:xfrm>
            <a:off x="9610060" y="3251162"/>
            <a:ext cx="228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tuyệt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2" name="Picture 2" descr="Hình ảnh thuyền buồm đẹp, lãng mạn, ý nghĩa nhất">
            <a:extLst>
              <a:ext uri="{FF2B5EF4-FFF2-40B4-BE49-F238E27FC236}">
                <a16:creationId xmlns:a16="http://schemas.microsoft.com/office/drawing/2014/main" xmlns="" id="{8D830A79-8C4A-244E-A83B-C2475B11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9" y="4349687"/>
            <a:ext cx="3232310" cy="16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ật thực cuối cùng của thập kỷ : Đẹp như vầng trăng khuyết mọc giữa ban  ngày">
            <a:extLst>
              <a:ext uri="{FF2B5EF4-FFF2-40B4-BE49-F238E27FC236}">
                <a16:creationId xmlns:a16="http://schemas.microsoft.com/office/drawing/2014/main" xmlns="" id="{E482056C-5B21-9E4E-B986-9B11F72D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11" y="4349687"/>
            <a:ext cx="3528224" cy="16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ền Thuyết Là Gì? Đặc Trưng Của Thể Loại Truyền Thuyết - Việt Nam  Overnight">
            <a:extLst>
              <a:ext uri="{FF2B5EF4-FFF2-40B4-BE49-F238E27FC236}">
                <a16:creationId xmlns:a16="http://schemas.microsoft.com/office/drawing/2014/main" xmlns="" id="{43DC5BA8-B689-C24B-9B79-555A257C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50" y="4349687"/>
            <a:ext cx="3270468" cy="16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201BBF-4EEE-1B43-BC29-77414ADC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2071511"/>
            <a:ext cx="11415860" cy="26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11839B-81F2-984E-A4A5-0B2B65D8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628D7C-9154-416D-AC01-FEADFD0971F7}"/>
              </a:ext>
            </a:extLst>
          </p:cNvPr>
          <p:cNvSpPr txBox="1"/>
          <p:nvPr/>
        </p:nvSpPr>
        <p:spPr>
          <a:xfrm>
            <a:off x="443060" y="-33487"/>
            <a:ext cx="6647547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sáng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quá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Nhờ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ánh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đĩa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Lơ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lửng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hôm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,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giống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trôi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bước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muốn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			(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Nhạc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Thuỷ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4601A6D-BBEA-4D43-A0FC-6A9B1FCC6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272" cy="685799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52EC194-AEFC-4124-8385-B26DE1024F51}"/>
              </a:ext>
            </a:extLst>
          </p:cNvPr>
          <p:cNvSpPr txBox="1">
            <a:spLocks/>
          </p:cNvSpPr>
          <p:nvPr/>
        </p:nvSpPr>
        <p:spPr>
          <a:xfrm>
            <a:off x="4187188" y="367645"/>
            <a:ext cx="3889896" cy="90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Cảnh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vật</a:t>
            </a:r>
            <a:endParaRPr lang="vi-VN" sz="66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61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1241</TotalTime>
  <Words>28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Calibri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ecs</cp:lastModifiedBy>
  <cp:revision>376</cp:revision>
  <dcterms:created xsi:type="dcterms:W3CDTF">2020-10-19T12:51:54Z</dcterms:created>
  <dcterms:modified xsi:type="dcterms:W3CDTF">2025-02-26T08:35:09Z</dcterms:modified>
  <cp:category>Kết nối tri thức với cuộc sống</cp:category>
</cp:coreProperties>
</file>