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6" r:id="rId4"/>
    <p:sldId id="257" r:id="rId5"/>
    <p:sldId id="258" r:id="rId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62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D0C-8302-42ED-94DE-4E5ADFFAC0F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CA74-A687-4889-8857-BC3CD180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2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D0C-8302-42ED-94DE-4E5ADFFAC0F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CA74-A687-4889-8857-BC3CD180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D0C-8302-42ED-94DE-4E5ADFFAC0F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CA74-A687-4889-8857-BC3CD180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D0C-8302-42ED-94DE-4E5ADFFAC0F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CA74-A687-4889-8857-BC3CD180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4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D0C-8302-42ED-94DE-4E5ADFFAC0F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CA74-A687-4889-8857-BC3CD180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D0C-8302-42ED-94DE-4E5ADFFAC0F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CA74-A687-4889-8857-BC3CD180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7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D0C-8302-42ED-94DE-4E5ADFFAC0F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CA74-A687-4889-8857-BC3CD180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1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D0C-8302-42ED-94DE-4E5ADFFAC0F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CA74-A687-4889-8857-BC3CD180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8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D0C-8302-42ED-94DE-4E5ADFFAC0F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CA74-A687-4889-8857-BC3CD180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D0C-8302-42ED-94DE-4E5ADFFAC0F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CA74-A687-4889-8857-BC3CD180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D0C-8302-42ED-94DE-4E5ADFFAC0F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CA74-A687-4889-8857-BC3CD180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1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0D0C-8302-42ED-94DE-4E5ADFFAC0F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CA74-A687-4889-8857-BC3CD180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Y%20DUNG\Documents\B&#192;I%20KH&#7902;I%20&#272;&#7896;NG%20CON%20V&#7882;T.mp4" TargetMode="External"/><Relationship Id="rId1" Type="http://schemas.microsoft.com/office/2007/relationships/media" Target="file:///C:\Users\MY%20DUNG\Documents\B&#192;I%20KH&#7902;I%20&#272;&#7896;NG%20CON%20V&#7882;T.mp4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-30162" y="0"/>
            <a:ext cx="12192000" cy="2878667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86947" tIns="43473" rIns="86947" bIns="4347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095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30206" y="603753"/>
            <a:ext cx="2044700" cy="178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0" y="6646442"/>
            <a:ext cx="12192000" cy="16127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9" y="3515694"/>
            <a:ext cx="4847963" cy="222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352556" y="867833"/>
            <a:ext cx="10945654" cy="1143000"/>
          </a:xfrm>
        </p:spPr>
        <p:txBody>
          <a:bodyPr>
            <a:noAutofit/>
          </a:bodyPr>
          <a:lstStyle/>
          <a:p>
            <a:pPr algn="ctr"/>
            <a:r>
              <a:rPr lang="en-US" sz="10095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3112"/>
            <a:ext cx="3448048" cy="403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9128919" y="2613112"/>
            <a:ext cx="3032919" cy="8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</a:rPr>
              <a:t>TẬP MỘT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KHỞI ĐỘNG CON VỊ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lum bright="-20000" contrast="20000"/>
          </a:blip>
          <a:stretch>
            <a:fillRect/>
          </a:stretch>
        </p:blipFill>
        <p:spPr>
          <a:xfrm>
            <a:off x="414609" y="8483"/>
            <a:ext cx="11304981" cy="6171739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8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 t="1270" r="3040" b="-1270"/>
          <a:stretch/>
        </p:blipFill>
        <p:spPr bwMode="auto">
          <a:xfrm>
            <a:off x="3283428" y="504825"/>
            <a:ext cx="6211252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36034" y="304800"/>
            <a:ext cx="3200400" cy="914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</a:rPr>
              <a:t>Khởi động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556919" y="1943082"/>
            <a:ext cx="914400" cy="838218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2</a:t>
            </a:r>
            <a:endParaRPr lang="en-US" sz="3200" b="1" dirty="0"/>
          </a:p>
        </p:txBody>
      </p:sp>
      <p:sp>
        <p:nvSpPr>
          <p:cNvPr id="9" name="Flowchart: Connector 8"/>
          <p:cNvSpPr/>
          <p:nvPr/>
        </p:nvSpPr>
        <p:spPr>
          <a:xfrm>
            <a:off x="5975034" y="1120123"/>
            <a:ext cx="914400" cy="83816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3</a:t>
            </a:r>
            <a:endParaRPr lang="en-US" sz="3200" b="1" dirty="0"/>
          </a:p>
        </p:txBody>
      </p:sp>
      <p:sp>
        <p:nvSpPr>
          <p:cNvPr id="10" name="Flowchart: Connector 9"/>
          <p:cNvSpPr/>
          <p:nvPr/>
        </p:nvSpPr>
        <p:spPr>
          <a:xfrm>
            <a:off x="7909719" y="2514582"/>
            <a:ext cx="914400" cy="7620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5</a:t>
            </a:r>
            <a:endParaRPr lang="en-US" sz="3200" b="1" dirty="0"/>
          </a:p>
        </p:txBody>
      </p:sp>
      <p:sp>
        <p:nvSpPr>
          <p:cNvPr id="14" name="Flowchart: Connector 13"/>
          <p:cNvSpPr/>
          <p:nvPr/>
        </p:nvSpPr>
        <p:spPr>
          <a:xfrm>
            <a:off x="4099719" y="3253799"/>
            <a:ext cx="914400" cy="838218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1</a:t>
            </a:r>
            <a:endParaRPr lang="en-US" sz="3200" b="1" dirty="0"/>
          </a:p>
        </p:txBody>
      </p:sp>
      <p:sp>
        <p:nvSpPr>
          <p:cNvPr id="15" name="Flowchart: Connector 14"/>
          <p:cNvSpPr/>
          <p:nvPr/>
        </p:nvSpPr>
        <p:spPr>
          <a:xfrm>
            <a:off x="6389054" y="2514582"/>
            <a:ext cx="914400" cy="838218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4</a:t>
            </a:r>
            <a:endParaRPr lang="en-US" sz="3200" b="1" dirty="0"/>
          </a:p>
        </p:txBody>
      </p:sp>
      <p:sp>
        <p:nvSpPr>
          <p:cNvPr id="22" name="Flowchart: Connector 21"/>
          <p:cNvSpPr/>
          <p:nvPr/>
        </p:nvSpPr>
        <p:spPr>
          <a:xfrm>
            <a:off x="475029" y="2777473"/>
            <a:ext cx="2139685" cy="11049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t</a:t>
            </a:r>
            <a:r>
              <a:rPr lang="vi-VN" sz="2400" b="1" dirty="0" smtClean="0">
                <a:solidFill>
                  <a:schemeClr val="tx1"/>
                </a:solidFill>
              </a:rPr>
              <a:t>hước kẻ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2" y="2221235"/>
            <a:ext cx="2339735" cy="203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Flowchart: Connector 22"/>
          <p:cNvSpPr/>
          <p:nvPr/>
        </p:nvSpPr>
        <p:spPr>
          <a:xfrm>
            <a:off x="9814719" y="567673"/>
            <a:ext cx="2139685" cy="11049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d</a:t>
            </a:r>
            <a:r>
              <a:rPr lang="vi-VN" sz="2400" b="1" dirty="0" smtClean="0">
                <a:solidFill>
                  <a:schemeClr val="tx1"/>
                </a:solidFill>
              </a:rPr>
              <a:t>ược sĩ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414" y="0"/>
            <a:ext cx="2339735" cy="203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lowchart: Connector 24"/>
          <p:cNvSpPr/>
          <p:nvPr/>
        </p:nvSpPr>
        <p:spPr>
          <a:xfrm>
            <a:off x="9814718" y="2499419"/>
            <a:ext cx="2139685" cy="11049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l</a:t>
            </a:r>
            <a:r>
              <a:rPr lang="vi-VN" sz="2400" b="1" dirty="0" smtClean="0">
                <a:solidFill>
                  <a:schemeClr val="tx1"/>
                </a:solidFill>
              </a:rPr>
              <a:t>ướt ván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86" y="2251763"/>
            <a:ext cx="2398812" cy="200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Flowchart: Connector 27"/>
          <p:cNvSpPr/>
          <p:nvPr/>
        </p:nvSpPr>
        <p:spPr>
          <a:xfrm>
            <a:off x="9787438" y="4587358"/>
            <a:ext cx="2139685" cy="11049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q</a:t>
            </a:r>
            <a:r>
              <a:rPr lang="vi-VN" sz="2400" b="1" dirty="0" smtClean="0">
                <a:solidFill>
                  <a:schemeClr val="tx1"/>
                </a:solidFill>
              </a:rPr>
              <a:t>uả mướp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225" y="4470976"/>
            <a:ext cx="2339735" cy="203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Flowchart: Connector 30"/>
          <p:cNvSpPr/>
          <p:nvPr/>
        </p:nvSpPr>
        <p:spPr>
          <a:xfrm>
            <a:off x="436034" y="4935825"/>
            <a:ext cx="2139685" cy="11049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</a:rPr>
              <a:t>giàn mướp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3" y="4470975"/>
            <a:ext cx="2339735" cy="203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1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7418" y="5105400"/>
            <a:ext cx="11047003" cy="1143000"/>
          </a:xfrm>
        </p:spPr>
        <p:txBody>
          <a:bodyPr>
            <a:normAutofit/>
          </a:bodyPr>
          <a:lstStyle/>
          <a:p>
            <a:r>
              <a:rPr lang="vi-VN" sz="4000" b="1" dirty="0" smtClean="0">
                <a:latin typeface="+mn-lt"/>
              </a:rPr>
              <a:t>Hoa mướp vàng ươm,bướm bay rập rờn</a:t>
            </a:r>
            <a:endParaRPr lang="en-US" sz="4000" b="1" dirty="0"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1"/>
            <a:ext cx="12161838" cy="536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22234" y="5344218"/>
            <a:ext cx="1234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ươp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6557" y="5332994"/>
            <a:ext cx="1378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ươm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6357" y="5332994"/>
            <a:ext cx="1378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ươm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5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14835" y="685800"/>
            <a:ext cx="2026973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Đọc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604823" y="685800"/>
            <a:ext cx="810789" cy="609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53947" y="537120"/>
            <a:ext cx="2288518" cy="1143000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latin typeface="+mn-lt"/>
              </a:rPr>
              <a:t>ươm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97104" y="685801"/>
            <a:ext cx="23767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</a:rPr>
              <a:t>ươp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0885" y="1752600"/>
            <a:ext cx="1771149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chemeClr val="tx1"/>
                </a:solidFill>
              </a:rPr>
              <a:t>b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3574" y="1762432"/>
            <a:ext cx="1999183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</a:rPr>
              <a:t>ươm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2328" y="2590800"/>
            <a:ext cx="3850429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</a:rPr>
              <a:t>b</a:t>
            </a:r>
            <a:r>
              <a:rPr lang="vi-VN" sz="4400" b="1" dirty="0" smtClean="0">
                <a:solidFill>
                  <a:srgbClr val="FF0000"/>
                </a:solidFill>
              </a:rPr>
              <a:t>ướm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8572" y="3613975"/>
            <a:ext cx="243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c</a:t>
            </a:r>
            <a:r>
              <a:rPr lang="vi-VN" sz="3200" dirty="0" smtClean="0"/>
              <a:t>hườm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4158848" y="3583197"/>
            <a:ext cx="2075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/>
              <a:t>đượm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673893" y="3613974"/>
            <a:ext cx="1744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ư</a:t>
            </a:r>
            <a:r>
              <a:rPr lang="vi-VN" sz="3200" dirty="0" smtClean="0"/>
              <a:t>ớm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7083099" y="3583197"/>
            <a:ext cx="1297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/>
              <a:t>gươm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1295544" y="4167971"/>
            <a:ext cx="1160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/>
              <a:t>lượm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4272957" y="4167970"/>
            <a:ext cx="1297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/>
              <a:t>mướp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7234475" y="4161218"/>
            <a:ext cx="1183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/>
              <a:t>nượp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9708357" y="4158229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/>
              <a:t>ướp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93" y="4801334"/>
            <a:ext cx="2293013" cy="108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114835" y="5975803"/>
            <a:ext cx="2071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/>
              <a:t>con bướm</a:t>
            </a:r>
            <a:endParaRPr lang="en-US" sz="32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00" y="4743003"/>
            <a:ext cx="2615609" cy="120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58" y="4735627"/>
            <a:ext cx="2697651" cy="120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903954" y="5943600"/>
            <a:ext cx="2409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/>
              <a:t>nườm nượp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8838976" y="5962472"/>
            <a:ext cx="2185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/>
              <a:t>giàn mướp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103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53</Words>
  <Application>Microsoft Office PowerPoint</Application>
  <PresentationFormat>Custom</PresentationFormat>
  <Paragraphs>35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Arial-Rounded</vt:lpstr>
      <vt:lpstr>AvantGarde</vt:lpstr>
      <vt:lpstr>Calibri</vt:lpstr>
      <vt:lpstr>Times New Roman</vt:lpstr>
      <vt:lpstr>Office Theme</vt:lpstr>
      <vt:lpstr>TIẾNG VIỆT 1</vt:lpstr>
      <vt:lpstr>PowerPoint Presentation</vt:lpstr>
      <vt:lpstr>PowerPoint Presentation</vt:lpstr>
      <vt:lpstr>Hoa mướp vàng ươm,bướm bay rập rờn</vt:lpstr>
      <vt:lpstr>ươm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ecs</cp:lastModifiedBy>
  <cp:revision>18</cp:revision>
  <dcterms:created xsi:type="dcterms:W3CDTF">2021-12-11T02:54:07Z</dcterms:created>
  <dcterms:modified xsi:type="dcterms:W3CDTF">2025-02-26T07:05:55Z</dcterms:modified>
</cp:coreProperties>
</file>