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4" r:id="rId4"/>
    <p:sldId id="282" r:id="rId5"/>
    <p:sldId id="261" r:id="rId6"/>
    <p:sldId id="28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66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2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1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5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0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5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CEBE-87AE-4E2B-A3BD-035575D40FF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721" y="3662101"/>
            <a:ext cx="75168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SÁNG TẠO TỪ NHỮNG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KHỐI CƠ BẢN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279" y="2366260"/>
            <a:ext cx="179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Lớp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1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85" y="2209923"/>
            <a:ext cx="1236003" cy="12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92D05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t="31360" b="3287"/>
          <a:stretch/>
        </p:blipFill>
        <p:spPr>
          <a:xfrm>
            <a:off x="1007064" y="541160"/>
            <a:ext cx="6502891" cy="55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CCFF"/>
            </a:gs>
            <a:gs pos="74000">
              <a:schemeClr val="bg1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4320" y="390548"/>
            <a:ext cx="5029199" cy="953036"/>
            <a:chOff x="1136720" y="1435393"/>
            <a:chExt cx="3061794" cy="953036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UTM Avo" panose="02040603050506020204" pitchFamily="18" charset="0"/>
                </a:rPr>
                <a:t>    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Thảo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luận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07"/>
            <a:stretch/>
          </p:blipFill>
          <p:spPr>
            <a:xfrm>
              <a:off x="1136720" y="1435393"/>
              <a:ext cx="1155718" cy="953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9276" r="8966" b="77089"/>
          <a:stretch/>
        </p:blipFill>
        <p:spPr>
          <a:xfrm>
            <a:off x="274320" y="1711234"/>
            <a:ext cx="8673737" cy="49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66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2785" y="122252"/>
            <a:ext cx="3409523" cy="992874"/>
            <a:chOff x="788991" y="1415475"/>
            <a:chExt cx="3409523" cy="992874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UTM Avo" panose="02040603050506020204" pitchFamily="18" charset="0"/>
                </a:rPr>
                <a:t>Thể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 r="2536" b="5801"/>
          <a:stretch/>
        </p:blipFill>
        <p:spPr>
          <a:xfrm>
            <a:off x="122785" y="1214846"/>
            <a:ext cx="4410026" cy="548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5258" b="6291"/>
          <a:stretch/>
        </p:blipFill>
        <p:spPr>
          <a:xfrm>
            <a:off x="4715691" y="1214846"/>
            <a:ext cx="429768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99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-1"/>
            <a:ext cx="4081549" cy="3233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1" y="0"/>
            <a:ext cx="4829695" cy="3233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3325091"/>
            <a:ext cx="4081548" cy="338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0" y="3325090"/>
            <a:ext cx="4829695" cy="34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66C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49286" y="2160775"/>
            <a:ext cx="7498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6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Nhận</a:t>
            </a:r>
            <a:r>
              <a:rPr lang="en-US" sz="6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xét</a:t>
            </a:r>
            <a:r>
              <a:rPr lang="en-US" sz="6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6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tập</a:t>
            </a:r>
            <a:endParaRPr lang="en-US" sz="60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r>
              <a:rPr lang="en-US" sz="6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- Dặn dò</a:t>
            </a:r>
            <a:endParaRPr lang="en-US" sz="6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30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97</cp:revision>
  <dcterms:created xsi:type="dcterms:W3CDTF">2020-11-02T00:50:28Z</dcterms:created>
  <dcterms:modified xsi:type="dcterms:W3CDTF">2025-02-06T06:05:21Z</dcterms:modified>
</cp:coreProperties>
</file>