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media/image12.jpg" ContentType="image/pn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14"/>
  </p:notesMasterIdLst>
  <p:sldIdLst>
    <p:sldId id="272" r:id="rId3"/>
    <p:sldId id="287" r:id="rId4"/>
    <p:sldId id="267" r:id="rId5"/>
    <p:sldId id="280" r:id="rId6"/>
    <p:sldId id="281" r:id="rId7"/>
    <p:sldId id="282" r:id="rId8"/>
    <p:sldId id="286" r:id="rId9"/>
    <p:sldId id="283" r:id="rId10"/>
    <p:sldId id="289" r:id="rId11"/>
    <p:sldId id="288" r:id="rId12"/>
    <p:sldId id="28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84" y="53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315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5080E6-B993-4BF8-B63D-CDB7DFE5798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8747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12192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1047625" y="-106047"/>
            <a:ext cx="14287248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10095801" y="644691"/>
            <a:ext cx="1743460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82549" y="59024"/>
            <a:ext cx="2534828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7C3149B-E236-4720-8556-2CBFD37E01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F42B470-ABE9-4E43-8F6D-E76880396E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A9F998F-15A5-4655-9776-FD502F2E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AD9A9-4D5C-446A-953E-5DCB9539D71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E5D976A-8AA6-4D46-B6DE-633FF8FAA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56E8EA0-0986-4B09-9E66-F23F00C5EE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D3F7D-B0D5-431C-A085-86C571921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544684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FD10AC-4F0E-486D-BF8A-E11D4D45A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4FF44C5-9841-4786-907A-6A685A66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670032-0F9C-4789-BF99-AFD7262540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AD9A9-4D5C-446A-953E-5DCB9539D71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B282511-B556-47BB-A322-4EF41AFE3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3154C96-5533-43E2-AB0B-2F6B7BEEE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D3F7D-B0D5-431C-A085-86C571921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7686685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D64A98C6-90E7-48BF-B31B-9295EB052ED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7AD9A9-4D5C-446A-953E-5DCB9539D718}" type="datetimeFigureOut">
              <a:rPr lang="zh-CN" altLang="en-US" smtClean="0"/>
              <a:t>2025/3/12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9EAF84-F838-483D-AE57-9A213F57C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D4CE81-7A02-48F9-8EBC-27609C47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DAD3F7D-B0D5-431C-A085-86C5719216F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2881094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9DA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4E379A18-6673-4184-8D5E-5991273D5C3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t="17703" b="13769"/>
          <a:stretch/>
        </p:blipFill>
        <p:spPr>
          <a:xfrm>
            <a:off x="323850" y="0"/>
            <a:ext cx="11544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646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34362BC8-23C1-450F-A04C-CDB216FAA3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7274"/>
            <a:ext cx="12192000" cy="3041549"/>
          </a:xfrm>
          <a:prstGeom prst="rect">
            <a:avLst/>
          </a:prstGeom>
        </p:spPr>
      </p:pic>
      <p:pic>
        <p:nvPicPr>
          <p:cNvPr id="4" name="PA_图片 10">
            <a:extLst>
              <a:ext uri="{FF2B5EF4-FFF2-40B4-BE49-F238E27FC236}">
                <a16:creationId xmlns:a16="http://schemas.microsoft.com/office/drawing/2014/main" id="{C194EFCC-3BF5-4CDF-A6B1-1074275EC4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2662530"/>
            <a:ext cx="7264400" cy="5133394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7BF8B36-870B-42F0-94DC-53283064D60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800" y="1459107"/>
            <a:ext cx="7609058" cy="1908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85307"/>
      </p:ext>
    </p:extLst>
  </p:cSld>
  <p:clrMapOvr>
    <a:masterClrMapping/>
  </p:clrMapOvr>
  <p:transition spd="slow" advTm="1832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E11AB0-149A-C134-A907-8600A8271E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2" y="0"/>
            <a:ext cx="12116795" cy="6814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148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320" y="18044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577499"/>
            <a:ext cx="114781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xộn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>
                <a:solidFill>
                  <a:prstClr val="black"/>
                </a:solidFill>
              </a:rPr>
              <a:t>.</a:t>
            </a:r>
            <a:endParaRPr lang="vi-VN" sz="16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334" y="645328"/>
            <a:ext cx="52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6042" y="3208988"/>
            <a:ext cx="52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2543" y="5126317"/>
            <a:ext cx="5293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00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D047B-972F-08E0-125E-FD6C6757FD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47A2B7-CF3A-939E-CE51-42FC933FAE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Bài hát Em đi qua ngã tư  đường phố">
            <a:hlinkClick r:id="" action="ppaction://media"/>
            <a:extLst>
              <a:ext uri="{FF2B5EF4-FFF2-40B4-BE49-F238E27FC236}">
                <a16:creationId xmlns:a16="http://schemas.microsoft.com/office/drawing/2014/main" id="{CB9BED0D-AE56-49B9-421A-9E88B6C6584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-1"/>
            <a:ext cx="12192000" cy="6585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2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9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978" y="371308"/>
            <a:ext cx="10397891" cy="5897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320" y="18044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endParaRPr lang="vi-VN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577499"/>
            <a:ext cx="114781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chậm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hẳn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lộn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xộn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/>
              <a:t>.</a:t>
            </a:r>
            <a:endParaRPr lang="vi-VN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589" y="709860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7" y="1343213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80" y="2006491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172" y="2003401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34" y="3282576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193" y="3283306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849" y="3907910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294" y="5205664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72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3696" y="2242221"/>
            <a:ext cx="1128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Ở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48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17DA8AC-6669-957A-7E44-F6C13354A68A}"/>
              </a:ext>
            </a:extLst>
          </p:cNvPr>
          <p:cNvCxnSpPr>
            <a:cxnSpLocks/>
          </p:cNvCxnSpPr>
          <p:nvPr/>
        </p:nvCxnSpPr>
        <p:spPr>
          <a:xfrm flipH="1">
            <a:off x="9180945" y="2519455"/>
            <a:ext cx="184727" cy="433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5339A86-1CE1-28FB-941F-111338CF9012}"/>
              </a:ext>
            </a:extLst>
          </p:cNvPr>
          <p:cNvCxnSpPr>
            <a:cxnSpLocks/>
          </p:cNvCxnSpPr>
          <p:nvPr/>
        </p:nvCxnSpPr>
        <p:spPr>
          <a:xfrm flipH="1">
            <a:off x="9180945" y="3230397"/>
            <a:ext cx="143164" cy="4123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90EE938-519A-C794-721A-859043B06DBE}"/>
              </a:ext>
            </a:extLst>
          </p:cNvPr>
          <p:cNvCxnSpPr>
            <a:cxnSpLocks/>
          </p:cNvCxnSpPr>
          <p:nvPr/>
        </p:nvCxnSpPr>
        <p:spPr>
          <a:xfrm flipH="1">
            <a:off x="9294089" y="3230397"/>
            <a:ext cx="154711" cy="4281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7045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45114" y="2438017"/>
            <a:ext cx="1128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 smtClean="0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19B1DD3-A0B5-FABA-AFAB-B9B2262368C2}"/>
              </a:ext>
            </a:extLst>
          </p:cNvPr>
          <p:cNvCxnSpPr>
            <a:cxnSpLocks/>
          </p:cNvCxnSpPr>
          <p:nvPr/>
        </p:nvCxnSpPr>
        <p:spPr>
          <a:xfrm flipH="1">
            <a:off x="5010879" y="2710374"/>
            <a:ext cx="184727" cy="433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EB05521-B479-0B33-E801-7A87F474A83B}"/>
              </a:ext>
            </a:extLst>
          </p:cNvPr>
          <p:cNvCxnSpPr>
            <a:cxnSpLocks/>
          </p:cNvCxnSpPr>
          <p:nvPr/>
        </p:nvCxnSpPr>
        <p:spPr>
          <a:xfrm flipH="1">
            <a:off x="8979977" y="2710374"/>
            <a:ext cx="133878" cy="45112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41142FF-9D55-32A2-B258-37E5117705BE}"/>
              </a:ext>
            </a:extLst>
          </p:cNvPr>
          <p:cNvCxnSpPr>
            <a:cxnSpLocks/>
          </p:cNvCxnSpPr>
          <p:nvPr/>
        </p:nvCxnSpPr>
        <p:spPr>
          <a:xfrm flipH="1">
            <a:off x="10126872" y="3422282"/>
            <a:ext cx="83636" cy="431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95FD07D-F6D7-2AEC-BD63-4692813440DD}"/>
              </a:ext>
            </a:extLst>
          </p:cNvPr>
          <p:cNvCxnSpPr>
            <a:cxnSpLocks/>
          </p:cNvCxnSpPr>
          <p:nvPr/>
        </p:nvCxnSpPr>
        <p:spPr>
          <a:xfrm flipH="1">
            <a:off x="10201829" y="3422283"/>
            <a:ext cx="100129" cy="43102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19B1DD3-A0B5-FABA-AFAB-B9B2262368C2}"/>
              </a:ext>
            </a:extLst>
          </p:cNvPr>
          <p:cNvCxnSpPr>
            <a:cxnSpLocks/>
          </p:cNvCxnSpPr>
          <p:nvPr/>
        </p:nvCxnSpPr>
        <p:spPr>
          <a:xfrm flipH="1">
            <a:off x="6576442" y="3426319"/>
            <a:ext cx="184727" cy="43370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339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722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0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6623" y="2592494"/>
            <a:ext cx="112856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Tuân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khiển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đảm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vi-VN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4D862E7-046E-32A9-2661-6175B7EAA7B6}"/>
              </a:ext>
            </a:extLst>
          </p:cNvPr>
          <p:cNvCxnSpPr>
            <a:cxnSpLocks/>
          </p:cNvCxnSpPr>
          <p:nvPr/>
        </p:nvCxnSpPr>
        <p:spPr>
          <a:xfrm flipH="1">
            <a:off x="11350246" y="2832607"/>
            <a:ext cx="103732" cy="420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8951073-CBB6-C2CC-EF20-6E8060120E78}"/>
              </a:ext>
            </a:extLst>
          </p:cNvPr>
          <p:cNvCxnSpPr>
            <a:cxnSpLocks/>
          </p:cNvCxnSpPr>
          <p:nvPr/>
        </p:nvCxnSpPr>
        <p:spPr>
          <a:xfrm flipH="1">
            <a:off x="10589388" y="3598984"/>
            <a:ext cx="103732" cy="420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1E8CA4-2D85-CFA0-805D-0F8C48CCEEB6}"/>
              </a:ext>
            </a:extLst>
          </p:cNvPr>
          <p:cNvCxnSpPr>
            <a:cxnSpLocks/>
          </p:cNvCxnSpPr>
          <p:nvPr/>
        </p:nvCxnSpPr>
        <p:spPr>
          <a:xfrm flipH="1">
            <a:off x="10693120" y="3598984"/>
            <a:ext cx="103732" cy="4209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19B1DD3-A0B5-FABA-AFAB-B9B2262368C2}"/>
              </a:ext>
            </a:extLst>
          </p:cNvPr>
          <p:cNvCxnSpPr>
            <a:cxnSpLocks/>
          </p:cNvCxnSpPr>
          <p:nvPr/>
        </p:nvCxnSpPr>
        <p:spPr>
          <a:xfrm flipH="1">
            <a:off x="3971789" y="3598984"/>
            <a:ext cx="70275" cy="4273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6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9320" y="180440"/>
            <a:ext cx="548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4853" y="577499"/>
            <a:ext cx="1147812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lang="en-US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đỏ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phép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chậm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dừng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hẳn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Cây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gọi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Nếu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thì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việc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lộn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xộn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nguy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Tuân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thủ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đèn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bảo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đảm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lại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kumimoji="0" lang="vi-V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589" y="709860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167" y="1343213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280" y="2006491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60172" y="2003401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4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334" y="3282576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5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84193" y="3283306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6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8849" y="3907910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7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9294" y="5205664"/>
            <a:ext cx="529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8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01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6E4E4"/>
      </a:lt2>
      <a:accent1>
        <a:srgbClr val="EC4A02"/>
      </a:accent1>
      <a:accent2>
        <a:srgbClr val="FFAF00"/>
      </a:accent2>
      <a:accent3>
        <a:srgbClr val="005D01"/>
      </a:accent3>
      <a:accent4>
        <a:srgbClr val="FFAB00"/>
      </a:accent4>
      <a:accent5>
        <a:srgbClr val="FFEC32"/>
      </a:accent5>
      <a:accent6>
        <a:srgbClr val="6EAC46"/>
      </a:accent6>
      <a:hlink>
        <a:srgbClr val="0563C1"/>
      </a:hlink>
      <a:folHlink>
        <a:srgbClr val="954D72"/>
      </a:folHlink>
    </a:clrScheme>
    <a:fontScheme name="3yt03cxc">
      <a:majorFont>
        <a:latin typeface="字魂5号-无外润黑体" panose="020F0302020204030204"/>
        <a:ea typeface="字魂58号-创中黑"/>
        <a:cs typeface=""/>
      </a:majorFont>
      <a:minorFont>
        <a:latin typeface="字魂5号-无外润黑体" panose="020F0502020204030204"/>
        <a:ea typeface="字魂58号-创中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44546A"/>
    </a:dk2>
    <a:lt2>
      <a:srgbClr val="E6E4E4"/>
    </a:lt2>
    <a:accent1>
      <a:srgbClr val="EC4A02"/>
    </a:accent1>
    <a:accent2>
      <a:srgbClr val="FFAF00"/>
    </a:accent2>
    <a:accent3>
      <a:srgbClr val="005D01"/>
    </a:accent3>
    <a:accent4>
      <a:srgbClr val="FFAB00"/>
    </a:accent4>
    <a:accent5>
      <a:srgbClr val="FFEC32"/>
    </a:accent5>
    <a:accent6>
      <a:srgbClr val="6EAC46"/>
    </a:accent6>
    <a:hlink>
      <a:srgbClr val="0563C1"/>
    </a:hlink>
    <a:folHlink>
      <a:srgbClr val="954D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466</Words>
  <Application>Microsoft Office PowerPoint</Application>
  <PresentationFormat>Widescreen</PresentationFormat>
  <Paragraphs>35</Paragraphs>
  <Slides>11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宋体</vt:lpstr>
      <vt:lpstr>Arial</vt:lpstr>
      <vt:lpstr>Calibri</vt:lpstr>
      <vt:lpstr>Calibri Light</vt:lpstr>
      <vt:lpstr>等线</vt:lpstr>
      <vt:lpstr>Times New Roman</vt:lpstr>
      <vt:lpstr>字魂58号-创中黑</vt:lpstr>
      <vt:lpstr>字魂5号-无外润黑体</vt:lpstr>
      <vt:lpstr>Office Theme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Administrator</dc:creator>
  <cp:lastModifiedBy>Admin</cp:lastModifiedBy>
  <cp:revision>8</cp:revision>
  <dcterms:created xsi:type="dcterms:W3CDTF">2020-09-01T13:58:58Z</dcterms:created>
  <dcterms:modified xsi:type="dcterms:W3CDTF">2025-03-12T00:27:31Z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