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</p:sldMasterIdLst>
  <p:sldIdLst>
    <p:sldId id="288" r:id="rId3"/>
    <p:sldId id="293" r:id="rId4"/>
    <p:sldId id="29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1EB73875-4636-84A7-C9F5-38759F10B0E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72942" y="2428950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91F0BC4A-B842-F2D2-3C38-826D670CA8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97472" y="2445753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60DE6B0E-33B2-D6F3-F8F2-342121E568E5}"/>
              </a:ext>
            </a:extLst>
          </p:cNvPr>
          <p:cNvGrpSpPr/>
          <p:nvPr/>
        </p:nvGrpSpPr>
        <p:grpSpPr>
          <a:xfrm>
            <a:off x="5756369" y="3104418"/>
            <a:ext cx="630933" cy="587085"/>
            <a:chOff x="7496302" y="3121889"/>
            <a:chExt cx="841244" cy="587085"/>
          </a:xfrm>
        </p:grpSpPr>
        <p:sp>
          <p:nvSpPr>
            <p:cNvPr id="5" name="Text Box 26">
              <a:extLst>
                <a:ext uri="{FF2B5EF4-FFF2-40B4-BE49-F238E27FC236}">
                  <a16:creationId xmlns:a16="http://schemas.microsoft.com/office/drawing/2014/main" id="{D57CFF2D-324D-A447-079C-BFA8EE4E3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4E7402E0-524C-A55D-EDD2-376F54E77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685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DCF2652D-86E0-011A-D623-31ABCD8E2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52181"/>
              </p:ext>
            </p:extLst>
          </p:nvPr>
        </p:nvGraphicFramePr>
        <p:xfrm>
          <a:off x="3639342" y="1582728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57">
            <a:extLst>
              <a:ext uri="{FF2B5EF4-FFF2-40B4-BE49-F238E27FC236}">
                <a16:creationId xmlns:a16="http://schemas.microsoft.com/office/drawing/2014/main" id="{5EC81574-9D9B-CD3A-EBE6-81EBE7FB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142" y="304301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B8F68A0B-9762-E7CD-7613-9BFB9D163E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03474" y="257332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id="{A86D0E1A-5CF7-A743-BAD1-BA87D573E0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91808" y="2573328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0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FD0B3972-16CD-7B22-1E72-6DDD134DF9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82504" y="338977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BF291044-E104-BAC9-BF1B-B9BB018333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581791" y="413869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690458A1-5B28-8A8E-DF42-96A760C3A3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73006" y="4117596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2341357C-D259-C107-6E92-F13B9AC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86" y="2816216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15" name="Straight Connector 60">
            <a:extLst>
              <a:ext uri="{FF2B5EF4-FFF2-40B4-BE49-F238E27FC236}">
                <a16:creationId xmlns:a16="http://schemas.microsoft.com/office/drawing/2014/main" id="{5AFFCC9F-D11C-7EC6-9973-2CC5A9DFCAB2}"/>
              </a:ext>
            </a:extLst>
          </p:cNvPr>
          <p:cNvCxnSpPr/>
          <p:nvPr/>
        </p:nvCxnSpPr>
        <p:spPr>
          <a:xfrm flipV="1">
            <a:off x="5744513" y="3640128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>
            <a:extLst>
              <a:ext uri="{FF2B5EF4-FFF2-40B4-BE49-F238E27FC236}">
                <a16:creationId xmlns:a16="http://schemas.microsoft.com/office/drawing/2014/main" id="{CD1F881C-A7C9-044F-8ECE-F8562D06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097" y="3674825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D37EF7CA-7554-8AE2-0EF4-5B586FBC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542" y="3688192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TextBox 64">
            <a:extLst>
              <a:ext uri="{FF2B5EF4-FFF2-40B4-BE49-F238E27FC236}">
                <a16:creationId xmlns:a16="http://schemas.microsoft.com/office/drawing/2014/main" id="{838B955F-140B-3E0C-7750-FF7B8338F732}"/>
              </a:ext>
            </a:extLst>
          </p:cNvPr>
          <p:cNvSpPr txBox="1"/>
          <p:nvPr/>
        </p:nvSpPr>
        <p:spPr>
          <a:xfrm>
            <a:off x="6562081" y="3297749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63">
            <a:extLst>
              <a:ext uri="{FF2B5EF4-FFF2-40B4-BE49-F238E27FC236}">
                <a16:creationId xmlns:a16="http://schemas.microsoft.com/office/drawing/2014/main" id="{96554A42-DE78-4FAE-D46A-7ECF3EEFFD39}"/>
              </a:ext>
            </a:extLst>
          </p:cNvPr>
          <p:cNvSpPr txBox="1"/>
          <p:nvPr/>
        </p:nvSpPr>
        <p:spPr>
          <a:xfrm>
            <a:off x="6402468" y="2453869"/>
            <a:ext cx="2919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0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07">
            <a:extLst>
              <a:ext uri="{FF2B5EF4-FFF2-40B4-BE49-F238E27FC236}">
                <a16:creationId xmlns:a16="http://schemas.microsoft.com/office/drawing/2014/main" id="{5AF7B17E-C482-0F5E-65D6-F23379A2DE64}"/>
              </a:ext>
            </a:extLst>
          </p:cNvPr>
          <p:cNvSpPr txBox="1"/>
          <p:nvPr/>
        </p:nvSpPr>
        <p:spPr>
          <a:xfrm>
            <a:off x="-105066" y="3242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52B0D46B-A7FC-BD17-04AD-6798E6FCD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82728"/>
            <a:ext cx="3498168" cy="337027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116">
            <a:extLst>
              <a:ext uri="{FF2B5EF4-FFF2-40B4-BE49-F238E27FC236}">
                <a16:creationId xmlns:a16="http://schemas.microsoft.com/office/drawing/2014/main" id="{ACA7E7D8-F1F9-DC7B-88D8-E9033C9B1B59}"/>
              </a:ext>
            </a:extLst>
          </p:cNvPr>
          <p:cNvSpPr/>
          <p:nvPr/>
        </p:nvSpPr>
        <p:spPr>
          <a:xfrm>
            <a:off x="599697" y="423494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36">
            <a:extLst>
              <a:ext uri="{FF2B5EF4-FFF2-40B4-BE49-F238E27FC236}">
                <a16:creationId xmlns:a16="http://schemas.microsoft.com/office/drawing/2014/main" id="{329ABD39-6BA9-E2A2-B8DB-01802263AF91}"/>
              </a:ext>
            </a:extLst>
          </p:cNvPr>
          <p:cNvSpPr/>
          <p:nvPr/>
        </p:nvSpPr>
        <p:spPr>
          <a:xfrm>
            <a:off x="583091" y="4212812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:a16="http://schemas.microsoft.com/office/drawing/2014/main" id="{45436F1F-4696-402C-8DD0-973398D30F72}"/>
              </a:ext>
            </a:extLst>
          </p:cNvPr>
          <p:cNvGrpSpPr/>
          <p:nvPr/>
        </p:nvGrpSpPr>
        <p:grpSpPr>
          <a:xfrm>
            <a:off x="76200" y="1983497"/>
            <a:ext cx="1711064" cy="1206282"/>
            <a:chOff x="8974686" y="973495"/>
            <a:chExt cx="1573978" cy="1452864"/>
          </a:xfrm>
        </p:grpSpPr>
        <p:pic>
          <p:nvPicPr>
            <p:cNvPr id="25" name="Picture 39">
              <a:extLst>
                <a:ext uri="{FF2B5EF4-FFF2-40B4-BE49-F238E27FC236}">
                  <a16:creationId xmlns:a16="http://schemas.microsoft.com/office/drawing/2014/main" id="{84BE16D3-ABCC-1C25-7106-576884C6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26" name="Group 85">
              <a:extLst>
                <a:ext uri="{FF2B5EF4-FFF2-40B4-BE49-F238E27FC236}">
                  <a16:creationId xmlns:a16="http://schemas.microsoft.com/office/drawing/2014/main" id="{8168B17C-A0B5-65CB-CE75-93F94B820486}"/>
                </a:ext>
              </a:extLst>
            </p:cNvPr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28" name="Picture 42">
                <a:extLst>
                  <a:ext uri="{FF2B5EF4-FFF2-40B4-BE49-F238E27FC236}">
                    <a16:creationId xmlns:a16="http://schemas.microsoft.com/office/drawing/2014/main" id="{D78E897E-8630-3C19-D98F-34024A8EC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29" name="Picture 43">
                <a:extLst>
                  <a:ext uri="{FF2B5EF4-FFF2-40B4-BE49-F238E27FC236}">
                    <a16:creationId xmlns:a16="http://schemas.microsoft.com/office/drawing/2014/main" id="{EEBBD50F-01D5-D32F-166F-6A6763C1C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0" name="Picture 44">
                <a:extLst>
                  <a:ext uri="{FF2B5EF4-FFF2-40B4-BE49-F238E27FC236}">
                    <a16:creationId xmlns:a16="http://schemas.microsoft.com/office/drawing/2014/main" id="{1F63BAD5-7BEB-4E71-C6A9-1A7ADE9E4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1" name="Picture 45">
                <a:extLst>
                  <a:ext uri="{FF2B5EF4-FFF2-40B4-BE49-F238E27FC236}">
                    <a16:creationId xmlns:a16="http://schemas.microsoft.com/office/drawing/2014/main" id="{6268085D-8DDE-C860-A352-3594B0908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2" name="Picture 46">
                <a:extLst>
                  <a:ext uri="{FF2B5EF4-FFF2-40B4-BE49-F238E27FC236}">
                    <a16:creationId xmlns:a16="http://schemas.microsoft.com/office/drawing/2014/main" id="{2FCA2AF5-4BC5-5DCF-E15A-ECFF2F74B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3" name="Picture 47">
                <a:extLst>
                  <a:ext uri="{FF2B5EF4-FFF2-40B4-BE49-F238E27FC236}">
                    <a16:creationId xmlns:a16="http://schemas.microsoft.com/office/drawing/2014/main" id="{F94BCA42-AD52-5010-4CB3-828BF9406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4" name="Picture 48">
                <a:extLst>
                  <a:ext uri="{FF2B5EF4-FFF2-40B4-BE49-F238E27FC236}">
                    <a16:creationId xmlns:a16="http://schemas.microsoft.com/office/drawing/2014/main" id="{8052BD1D-8787-4544-AFDD-E4AE4CCA5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5" name="Picture 49">
                <a:extLst>
                  <a:ext uri="{FF2B5EF4-FFF2-40B4-BE49-F238E27FC236}">
                    <a16:creationId xmlns:a16="http://schemas.microsoft.com/office/drawing/2014/main" id="{B2B29FCD-D035-1038-2C01-DBEE341A1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27" name="Picture 41">
              <a:extLst>
                <a:ext uri="{FF2B5EF4-FFF2-40B4-BE49-F238E27FC236}">
                  <a16:creationId xmlns:a16="http://schemas.microsoft.com/office/drawing/2014/main" id="{48FA6B02-F042-6E99-9351-932065C4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36" name="Group 50">
            <a:extLst>
              <a:ext uri="{FF2B5EF4-FFF2-40B4-BE49-F238E27FC236}">
                <a16:creationId xmlns:a16="http://schemas.microsoft.com/office/drawing/2014/main" id="{DFE78F41-DA74-FECA-AFEC-3E3025FBF0C7}"/>
              </a:ext>
            </a:extLst>
          </p:cNvPr>
          <p:cNvGrpSpPr/>
          <p:nvPr/>
        </p:nvGrpSpPr>
        <p:grpSpPr>
          <a:xfrm>
            <a:off x="1768519" y="1970187"/>
            <a:ext cx="1634334" cy="1206282"/>
            <a:chOff x="8974686" y="973495"/>
            <a:chExt cx="1573978" cy="1452864"/>
          </a:xfrm>
        </p:grpSpPr>
        <p:pic>
          <p:nvPicPr>
            <p:cNvPr id="37" name="Picture 51">
              <a:extLst>
                <a:ext uri="{FF2B5EF4-FFF2-40B4-BE49-F238E27FC236}">
                  <a16:creationId xmlns:a16="http://schemas.microsoft.com/office/drawing/2014/main" id="{27DB7BFD-155E-3BA8-846D-4F1C6CE12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38" name="Group 97">
              <a:extLst>
                <a:ext uri="{FF2B5EF4-FFF2-40B4-BE49-F238E27FC236}">
                  <a16:creationId xmlns:a16="http://schemas.microsoft.com/office/drawing/2014/main" id="{0ECD66CD-561C-A537-200F-636C9796E9BA}"/>
                </a:ext>
              </a:extLst>
            </p:cNvPr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40" name="Picture 54">
                <a:extLst>
                  <a:ext uri="{FF2B5EF4-FFF2-40B4-BE49-F238E27FC236}">
                    <a16:creationId xmlns:a16="http://schemas.microsoft.com/office/drawing/2014/main" id="{3D176977-D9FB-4398-79B9-4919F2888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1" name="Picture 55">
                <a:extLst>
                  <a:ext uri="{FF2B5EF4-FFF2-40B4-BE49-F238E27FC236}">
                    <a16:creationId xmlns:a16="http://schemas.microsoft.com/office/drawing/2014/main" id="{F661F56F-5975-5A8C-AE9A-C1181E5B7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2" name="Picture 56">
                <a:extLst>
                  <a:ext uri="{FF2B5EF4-FFF2-40B4-BE49-F238E27FC236}">
                    <a16:creationId xmlns:a16="http://schemas.microsoft.com/office/drawing/2014/main" id="{234AD4C2-D6A4-E2C5-CF38-FDB40BBA36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3" name="Picture 57">
                <a:extLst>
                  <a:ext uri="{FF2B5EF4-FFF2-40B4-BE49-F238E27FC236}">
                    <a16:creationId xmlns:a16="http://schemas.microsoft.com/office/drawing/2014/main" id="{6451B1DF-AC64-5C1F-7C3A-6358E0CBE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44" name="Picture 59">
                <a:extLst>
                  <a:ext uri="{FF2B5EF4-FFF2-40B4-BE49-F238E27FC236}">
                    <a16:creationId xmlns:a16="http://schemas.microsoft.com/office/drawing/2014/main" id="{3B8EB782-ED24-2A86-9801-C9E1212B4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5" name="Picture 65">
                <a:extLst>
                  <a:ext uri="{FF2B5EF4-FFF2-40B4-BE49-F238E27FC236}">
                    <a16:creationId xmlns:a16="http://schemas.microsoft.com/office/drawing/2014/main" id="{81FF0FEB-9BB9-5B27-BA3F-64BC41A2A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6" name="Picture 66">
                <a:extLst>
                  <a:ext uri="{FF2B5EF4-FFF2-40B4-BE49-F238E27FC236}">
                    <a16:creationId xmlns:a16="http://schemas.microsoft.com/office/drawing/2014/main" id="{C04E5771-23BA-6A82-97AD-869E4E783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7" name="Picture 67">
                <a:extLst>
                  <a:ext uri="{FF2B5EF4-FFF2-40B4-BE49-F238E27FC236}">
                    <a16:creationId xmlns:a16="http://schemas.microsoft.com/office/drawing/2014/main" id="{FED21C6F-846F-826C-7C48-AF712C7F1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39" name="Picture 53">
              <a:extLst>
                <a:ext uri="{FF2B5EF4-FFF2-40B4-BE49-F238E27FC236}">
                  <a16:creationId xmlns:a16="http://schemas.microsoft.com/office/drawing/2014/main" id="{CE04F129-A899-5C47-961A-0C7E8A853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48" name="Group 68">
            <a:extLst>
              <a:ext uri="{FF2B5EF4-FFF2-40B4-BE49-F238E27FC236}">
                <a16:creationId xmlns:a16="http://schemas.microsoft.com/office/drawing/2014/main" id="{94155B03-5A17-DCF4-ED8C-F3AFF384C257}"/>
              </a:ext>
            </a:extLst>
          </p:cNvPr>
          <p:cNvGrpSpPr/>
          <p:nvPr/>
        </p:nvGrpSpPr>
        <p:grpSpPr>
          <a:xfrm>
            <a:off x="660609" y="3498173"/>
            <a:ext cx="1992873" cy="429925"/>
            <a:chOff x="2666179" y="2730198"/>
            <a:chExt cx="1555882" cy="429925"/>
          </a:xfrm>
        </p:grpSpPr>
        <p:pic>
          <p:nvPicPr>
            <p:cNvPr id="49" name="Picture 69">
              <a:extLst>
                <a:ext uri="{FF2B5EF4-FFF2-40B4-BE49-F238E27FC236}">
                  <a16:creationId xmlns:a16="http://schemas.microsoft.com/office/drawing/2014/main" id="{14145879-04DF-0A8B-7224-4C826329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50" name="Picture 70">
              <a:extLst>
                <a:ext uri="{FF2B5EF4-FFF2-40B4-BE49-F238E27FC236}">
                  <a16:creationId xmlns:a16="http://schemas.microsoft.com/office/drawing/2014/main" id="{CC88BEE4-5E62-4406-C7AD-CB4E70CF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51" name="Picture 71">
              <a:extLst>
                <a:ext uri="{FF2B5EF4-FFF2-40B4-BE49-F238E27FC236}">
                  <a16:creationId xmlns:a16="http://schemas.microsoft.com/office/drawing/2014/main" id="{6F49F28F-4B2B-7E32-424F-6982DCF64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52" name="Picture 72">
              <a:extLst>
                <a:ext uri="{FF2B5EF4-FFF2-40B4-BE49-F238E27FC236}">
                  <a16:creationId xmlns:a16="http://schemas.microsoft.com/office/drawing/2014/main" id="{A6B4F8F3-6A26-8643-EF92-D04FA4D4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cxnSp>
        <p:nvCxnSpPr>
          <p:cNvPr id="53" name="Straight Arrow Connector 73">
            <a:extLst>
              <a:ext uri="{FF2B5EF4-FFF2-40B4-BE49-F238E27FC236}">
                <a16:creationId xmlns:a16="http://schemas.microsoft.com/office/drawing/2014/main" id="{BE266F9B-3454-2C95-FFB2-763AB6136B2F}"/>
              </a:ext>
            </a:extLst>
          </p:cNvPr>
          <p:cNvCxnSpPr/>
          <p:nvPr/>
        </p:nvCxnSpPr>
        <p:spPr>
          <a:xfrm>
            <a:off x="6212191" y="2433170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74">
            <a:extLst>
              <a:ext uri="{FF2B5EF4-FFF2-40B4-BE49-F238E27FC236}">
                <a16:creationId xmlns:a16="http://schemas.microsoft.com/office/drawing/2014/main" id="{532CB312-41C7-E1C2-26A2-169850B1C44C}"/>
              </a:ext>
            </a:extLst>
          </p:cNvPr>
          <p:cNvCxnSpPr/>
          <p:nvPr/>
        </p:nvCxnSpPr>
        <p:spPr>
          <a:xfrm flipH="1">
            <a:off x="5992219" y="2416367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Hình ảnh 54">
            <a:extLst>
              <a:ext uri="{FF2B5EF4-FFF2-40B4-BE49-F238E27FC236}">
                <a16:creationId xmlns:a16="http://schemas.microsoft.com/office/drawing/2014/main" id="{69039D9C-FB4F-6465-F4D9-1B2BCDCB4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213518" y="416826"/>
            <a:ext cx="1884931" cy="10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0D643DE-823C-10F5-B3A7-B67EB3407D70}"/>
              </a:ext>
            </a:extLst>
          </p:cNvPr>
          <p:cNvSpPr txBox="1"/>
          <p:nvPr/>
        </p:nvSpPr>
        <p:spPr>
          <a:xfrm>
            <a:off x="20782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B036DA8-DCFD-5DE3-51A3-0BA02DDFC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4045" r="22410" b="73636"/>
          <a:stretch/>
        </p:blipFill>
        <p:spPr>
          <a:xfrm>
            <a:off x="1731822" y="1600200"/>
            <a:ext cx="6553199" cy="3622275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D0A8B1C4-4184-9EDA-F7F8-3564F7CC499A}"/>
              </a:ext>
            </a:extLst>
          </p:cNvPr>
          <p:cNvSpPr/>
          <p:nvPr/>
        </p:nvSpPr>
        <p:spPr>
          <a:xfrm>
            <a:off x="2568773" y="415868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2D28C4-CFD8-4FF3-68A7-566CE961E1F1}"/>
              </a:ext>
            </a:extLst>
          </p:cNvPr>
          <p:cNvSpPr/>
          <p:nvPr/>
        </p:nvSpPr>
        <p:spPr>
          <a:xfrm>
            <a:off x="2216108" y="415405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DE8A14-E57D-A81A-FC5A-28591EB2CC62}"/>
              </a:ext>
            </a:extLst>
          </p:cNvPr>
          <p:cNvSpPr/>
          <p:nvPr/>
        </p:nvSpPr>
        <p:spPr>
          <a:xfrm>
            <a:off x="4924246" y="4272406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8BDCFBD-A561-B519-D997-3931C65B7C9D}"/>
              </a:ext>
            </a:extLst>
          </p:cNvPr>
          <p:cNvSpPr/>
          <p:nvPr/>
        </p:nvSpPr>
        <p:spPr>
          <a:xfrm>
            <a:off x="4665829" y="4272406"/>
            <a:ext cx="342592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08C2143-6814-F946-DB82-FB0DB3FD9901}"/>
              </a:ext>
            </a:extLst>
          </p:cNvPr>
          <p:cNvSpPr/>
          <p:nvPr/>
        </p:nvSpPr>
        <p:spPr>
          <a:xfrm>
            <a:off x="72944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F958C4D9-3DE7-9B86-94D1-6D579F9EFF53}"/>
              </a:ext>
            </a:extLst>
          </p:cNvPr>
          <p:cNvSpPr/>
          <p:nvPr/>
        </p:nvSpPr>
        <p:spPr>
          <a:xfrm>
            <a:off x="69896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0144B9B9-50A0-F296-988B-87692205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1524000" cy="1219200"/>
          </a:xfrm>
          <a:prstGeom prst="rect">
            <a:avLst/>
          </a:prstGeom>
        </p:spPr>
      </p:pic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7B53E5B3-49DC-9ABF-7691-46BB2B372CF0}"/>
              </a:ext>
            </a:extLst>
          </p:cNvPr>
          <p:cNvCxnSpPr/>
          <p:nvPr/>
        </p:nvCxnSpPr>
        <p:spPr>
          <a:xfrm flipH="1">
            <a:off x="2786985" y="2769715"/>
            <a:ext cx="13958" cy="1711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E8157531-36E7-4315-55ED-D0AC6C6E5288}"/>
              </a:ext>
            </a:extLst>
          </p:cNvPr>
          <p:cNvCxnSpPr/>
          <p:nvPr/>
        </p:nvCxnSpPr>
        <p:spPr>
          <a:xfrm flipH="1">
            <a:off x="2527809" y="2892229"/>
            <a:ext cx="7317" cy="1579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84</Words>
  <Application>Microsoft Office PowerPoint</Application>
  <PresentationFormat>On-screen Show (4:3)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4_Office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</cp:revision>
  <dcterms:created xsi:type="dcterms:W3CDTF">2020-08-22T04:11:00Z</dcterms:created>
  <dcterms:modified xsi:type="dcterms:W3CDTF">2025-04-15T09:43:45Z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