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96" r:id="rId2"/>
  </p:sldMasterIdLst>
  <p:sldIdLst>
    <p:sldId id="288" r:id="rId3"/>
    <p:sldId id="29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AAAFF-CE2C-470E-B2D7-83C0CF87CE82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CBD8C-8327-486E-9D01-398872F0D0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635D2-1FD4-42FB-A3A0-B9DFEF7C7F90}" type="datetimeFigureOut">
              <a:rPr lang="en-US" smtClean="0"/>
              <a:t>15/4/2025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A4EFB-0D95-4D66-8DB7-7B35D2AA263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1028700"/>
            <a:ext cx="9144000" cy="4800600"/>
            <a:chOff x="0" y="228600"/>
            <a:chExt cx="9144000" cy="6400800"/>
          </a:xfrm>
        </p:grpSpPr>
        <p:pic>
          <p:nvPicPr>
            <p:cNvPr id="2050" name="Picture 2" descr="Kết quả hình ảnh cho cute background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256"/>
            <a:stretch>
              <a:fillRect/>
            </a:stretch>
          </p:blipFill>
          <p:spPr bwMode="auto">
            <a:xfrm>
              <a:off x="0" y="228600"/>
              <a:ext cx="9144000" cy="6400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3729694" y="3219271"/>
              <a:ext cx="1584325" cy="10447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 1</a:t>
              </a:r>
            </a:p>
          </p:txBody>
        </p:sp>
      </p:grp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4">
            <a:extLst>
              <a:ext uri="{FF2B5EF4-FFF2-40B4-BE49-F238E27FC236}">
                <a16:creationId xmlns:a16="http://schemas.microsoft.com/office/drawing/2014/main" id="{1EB73875-4636-84A7-C9F5-38759F10B0E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772942" y="2428950"/>
            <a:ext cx="3592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2060"/>
                </a:solidFill>
                <a:latin typeface=".VnAvant" panose="020B7200000000000000" pitchFamily="34" charset="0"/>
              </a:rPr>
              <a:t>2</a:t>
            </a:r>
            <a:endParaRPr lang="en-US" altLang="en-US" sz="32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3" name="Text Box 25">
            <a:extLst>
              <a:ext uri="{FF2B5EF4-FFF2-40B4-BE49-F238E27FC236}">
                <a16:creationId xmlns:a16="http://schemas.microsoft.com/office/drawing/2014/main" id="{91F0BC4A-B842-F2D2-3C38-826D670CA8FE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997472" y="2445753"/>
            <a:ext cx="3853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.VnAvant" panose="020B7200000000000000" pitchFamily="34" charset="0"/>
              </a:rPr>
              <a:t>0</a:t>
            </a:r>
          </a:p>
        </p:txBody>
      </p:sp>
      <p:grpSp>
        <p:nvGrpSpPr>
          <p:cNvPr id="4" name="Group 67">
            <a:extLst>
              <a:ext uri="{FF2B5EF4-FFF2-40B4-BE49-F238E27FC236}">
                <a16:creationId xmlns:a16="http://schemas.microsoft.com/office/drawing/2014/main" id="{60DE6B0E-33B2-D6F3-F8F2-342121E568E5}"/>
              </a:ext>
            </a:extLst>
          </p:cNvPr>
          <p:cNvGrpSpPr/>
          <p:nvPr/>
        </p:nvGrpSpPr>
        <p:grpSpPr>
          <a:xfrm>
            <a:off x="5756369" y="3104418"/>
            <a:ext cx="630933" cy="587085"/>
            <a:chOff x="7496302" y="3121889"/>
            <a:chExt cx="841244" cy="587085"/>
          </a:xfrm>
        </p:grpSpPr>
        <p:sp>
          <p:nvSpPr>
            <p:cNvPr id="5" name="Text Box 26">
              <a:extLst>
                <a:ext uri="{FF2B5EF4-FFF2-40B4-BE49-F238E27FC236}">
                  <a16:creationId xmlns:a16="http://schemas.microsoft.com/office/drawing/2014/main" id="{D57CFF2D-324D-A447-079C-BFA8EE4E3A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96302" y="3121889"/>
              <a:ext cx="304756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n-US" altLang="en-US" sz="3200" b="1" dirty="0">
                <a:solidFill>
                  <a:srgbClr val="002060"/>
                </a:solidFill>
                <a:latin typeface=".VnAvant" panose="020B7200000000000000" pitchFamily="34" charset="0"/>
              </a:endParaRPr>
            </a:p>
          </p:txBody>
        </p:sp>
        <p:sp>
          <p:nvSpPr>
            <p:cNvPr id="6" name="Text Box 27">
              <a:extLst>
                <a:ext uri="{FF2B5EF4-FFF2-40B4-BE49-F238E27FC236}">
                  <a16:creationId xmlns:a16="http://schemas.microsoft.com/office/drawing/2014/main" id="{4E7402E0-524C-A55D-EDD2-376F54E771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85685" y="3124199"/>
              <a:ext cx="55186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2060"/>
                  </a:solidFill>
                  <a:latin typeface=".VnAvant" panose="020B7200000000000000" pitchFamily="34" charset="0"/>
                </a:rPr>
                <a:t>4</a:t>
              </a:r>
            </a:p>
          </p:txBody>
        </p:sp>
      </p:grpSp>
      <p:graphicFrame>
        <p:nvGraphicFramePr>
          <p:cNvPr id="7" name="Group 56">
            <a:extLst>
              <a:ext uri="{FF2B5EF4-FFF2-40B4-BE49-F238E27FC236}">
                <a16:creationId xmlns:a16="http://schemas.microsoft.com/office/drawing/2014/main" id="{DCF2652D-86E0-011A-D623-31ABCD8E2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652181"/>
              </p:ext>
            </p:extLst>
          </p:nvPr>
        </p:nvGraphicFramePr>
        <p:xfrm>
          <a:off x="3639342" y="1582728"/>
          <a:ext cx="1752600" cy="3265349"/>
        </p:xfrm>
        <a:graphic>
          <a:graphicData uri="http://schemas.openxmlformats.org/drawingml/2006/table">
            <a:tbl>
              <a:tblPr/>
              <a:tblGrid>
                <a:gridCol w="877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5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3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Đơn vị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30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erdana" pitchFamily="34" charset="0"/>
                        </a:rPr>
                        <a:t>   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9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 Box 57">
            <a:extLst>
              <a:ext uri="{FF2B5EF4-FFF2-40B4-BE49-F238E27FC236}">
                <a16:creationId xmlns:a16="http://schemas.microsoft.com/office/drawing/2014/main" id="{5EC81574-9D9B-CD3A-EBE6-81EBE7FB9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142" y="3043018"/>
            <a:ext cx="3994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.VnAvant" panose="020B7200000000000000" pitchFamily="34" charset="0"/>
              </a:rPr>
              <a:t>+</a:t>
            </a:r>
          </a:p>
        </p:txBody>
      </p:sp>
      <p:sp>
        <p:nvSpPr>
          <p:cNvPr id="9" name="Text Box 24">
            <a:extLst>
              <a:ext uri="{FF2B5EF4-FFF2-40B4-BE49-F238E27FC236}">
                <a16:creationId xmlns:a16="http://schemas.microsoft.com/office/drawing/2014/main" id="{B8F68A0B-9762-E7CD-7613-9BFB9D163E5E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903474" y="2573328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0" name="Text Box 25">
            <a:extLst>
              <a:ext uri="{FF2B5EF4-FFF2-40B4-BE49-F238E27FC236}">
                <a16:creationId xmlns:a16="http://schemas.microsoft.com/office/drawing/2014/main" id="{A86D0E1A-5CF7-A743-BAD1-BA87D573E09E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591808" y="2573328"/>
            <a:ext cx="4019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+mn-lt"/>
              </a:rPr>
              <a:t>0</a:t>
            </a:r>
          </a:p>
        </p:txBody>
      </p:sp>
      <p:sp>
        <p:nvSpPr>
          <p:cNvPr id="11" name="Text Box 24">
            <a:extLst>
              <a:ext uri="{FF2B5EF4-FFF2-40B4-BE49-F238E27FC236}">
                <a16:creationId xmlns:a16="http://schemas.microsoft.com/office/drawing/2014/main" id="{FD0B3972-16CD-7B22-1E72-6DDD134DF9B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582504" y="3389778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BF291044-E104-BAC9-BF1B-B9BB0183338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581791" y="4138692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alt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24">
            <a:extLst>
              <a:ext uri="{FF2B5EF4-FFF2-40B4-BE49-F238E27FC236}">
                <a16:creationId xmlns:a16="http://schemas.microsoft.com/office/drawing/2014/main" id="{690458A1-5B28-8A8E-DF42-96A760C3A3F0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873006" y="4117596"/>
            <a:ext cx="3592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vi-VN" alt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57">
            <a:extLst>
              <a:ext uri="{FF2B5EF4-FFF2-40B4-BE49-F238E27FC236}">
                <a16:creationId xmlns:a16="http://schemas.microsoft.com/office/drawing/2014/main" id="{2341357C-D259-C107-6E92-F13B9AC0D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686" y="2816216"/>
            <a:ext cx="3994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.VnAvant" panose="020B7200000000000000" pitchFamily="34" charset="0"/>
              </a:rPr>
              <a:t>+</a:t>
            </a:r>
          </a:p>
        </p:txBody>
      </p:sp>
      <p:cxnSp>
        <p:nvCxnSpPr>
          <p:cNvPr id="15" name="Straight Connector 60">
            <a:extLst>
              <a:ext uri="{FF2B5EF4-FFF2-40B4-BE49-F238E27FC236}">
                <a16:creationId xmlns:a16="http://schemas.microsoft.com/office/drawing/2014/main" id="{5AFFCC9F-D11C-7EC6-9973-2CC5A9DFCAB2}"/>
              </a:ext>
            </a:extLst>
          </p:cNvPr>
          <p:cNvCxnSpPr/>
          <p:nvPr/>
        </p:nvCxnSpPr>
        <p:spPr>
          <a:xfrm flipV="1">
            <a:off x="5744513" y="3640128"/>
            <a:ext cx="638029" cy="1623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 Box 26">
            <a:extLst>
              <a:ext uri="{FF2B5EF4-FFF2-40B4-BE49-F238E27FC236}">
                <a16:creationId xmlns:a16="http://schemas.microsoft.com/office/drawing/2014/main" id="{CD1F881C-A7C9-044F-8ECE-F8562D06B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3097" y="3674825"/>
            <a:ext cx="2285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.VnAvant" panose="020B7200000000000000" pitchFamily="34" charset="0"/>
              </a:rPr>
              <a:t>2</a:t>
            </a:r>
            <a:endParaRPr lang="en-US" altLang="en-US" sz="32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Text Box 27">
            <a:extLst>
              <a:ext uri="{FF2B5EF4-FFF2-40B4-BE49-F238E27FC236}">
                <a16:creationId xmlns:a16="http://schemas.microsoft.com/office/drawing/2014/main" id="{D37EF7CA-7554-8AE2-0EF4-5B586FBC8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1542" y="3688192"/>
            <a:ext cx="4138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.VnAvant" panose="020B7200000000000000" pitchFamily="34" charset="0"/>
              </a:rPr>
              <a:t>4</a:t>
            </a:r>
          </a:p>
        </p:txBody>
      </p:sp>
      <p:sp>
        <p:nvSpPr>
          <p:cNvPr id="18" name="TextBox 64">
            <a:extLst>
              <a:ext uri="{FF2B5EF4-FFF2-40B4-BE49-F238E27FC236}">
                <a16:creationId xmlns:a16="http://schemas.microsoft.com/office/drawing/2014/main" id="{838B955F-140B-3E0C-7750-FF7B8338F732}"/>
              </a:ext>
            </a:extLst>
          </p:cNvPr>
          <p:cNvSpPr txBox="1"/>
          <p:nvPr/>
        </p:nvSpPr>
        <p:spPr>
          <a:xfrm>
            <a:off x="6562081" y="3297749"/>
            <a:ext cx="20986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vi-VN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63">
            <a:extLst>
              <a:ext uri="{FF2B5EF4-FFF2-40B4-BE49-F238E27FC236}">
                <a16:creationId xmlns:a16="http://schemas.microsoft.com/office/drawing/2014/main" id="{96554A42-DE78-4FAE-D46A-7ECF3EEFFD39}"/>
              </a:ext>
            </a:extLst>
          </p:cNvPr>
          <p:cNvSpPr txBox="1"/>
          <p:nvPr/>
        </p:nvSpPr>
        <p:spPr>
          <a:xfrm>
            <a:off x="6402468" y="2453869"/>
            <a:ext cx="29193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0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cộng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bằng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viết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07">
            <a:extLst>
              <a:ext uri="{FF2B5EF4-FFF2-40B4-BE49-F238E27FC236}">
                <a16:creationId xmlns:a16="http://schemas.microsoft.com/office/drawing/2014/main" id="{5AF7B17E-C482-0F5E-65D6-F23379A2DE64}"/>
              </a:ext>
            </a:extLst>
          </p:cNvPr>
          <p:cNvSpPr txBox="1"/>
          <p:nvPr/>
        </p:nvSpPr>
        <p:spPr>
          <a:xfrm>
            <a:off x="-105066" y="3242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29: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utoShape 7">
            <a:extLst>
              <a:ext uri="{FF2B5EF4-FFF2-40B4-BE49-F238E27FC236}">
                <a16:creationId xmlns:a16="http://schemas.microsoft.com/office/drawing/2014/main" id="{52B0D46B-A7FC-BD17-04AD-6798E6FCD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582728"/>
            <a:ext cx="3498168" cy="3370272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endParaRPr lang="vi-VN" altLang="en-US" dirty="0"/>
          </a:p>
          <a:p>
            <a:r>
              <a:rPr lang="vi-VN" altLang="en-US" dirty="0"/>
              <a:t>          </a:t>
            </a:r>
            <a:r>
              <a:rPr lang="vi-VN" altLang="en-US" dirty="0">
                <a:latin typeface="+mn-lt"/>
              </a:rPr>
              <a:t> </a:t>
            </a:r>
            <a:endParaRPr lang="en-US" altLang="en-US" sz="2800" dirty="0">
              <a:ln w="0"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</a:endParaRPr>
          </a:p>
        </p:txBody>
      </p:sp>
      <p:sp>
        <p:nvSpPr>
          <p:cNvPr id="22" name="Rectangle 116">
            <a:extLst>
              <a:ext uri="{FF2B5EF4-FFF2-40B4-BE49-F238E27FC236}">
                <a16:creationId xmlns:a16="http://schemas.microsoft.com/office/drawing/2014/main" id="{ACA7E7D8-F1F9-DC7B-88D8-E9033C9B1B59}"/>
              </a:ext>
            </a:extLst>
          </p:cNvPr>
          <p:cNvSpPr/>
          <p:nvPr/>
        </p:nvSpPr>
        <p:spPr>
          <a:xfrm>
            <a:off x="599697" y="4234947"/>
            <a:ext cx="2018166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</a:t>
            </a:r>
            <a:r>
              <a:rPr lang="vi-VN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+ </a:t>
            </a:r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</a:t>
            </a:r>
            <a:r>
              <a:rPr lang="vi-VN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 </a:t>
            </a:r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24</a:t>
            </a:r>
            <a:endParaRPr lang="en-US" altLang="en-US" sz="2800" b="1" dirty="0">
              <a:ln w="0">
                <a:solidFill>
                  <a:srgbClr val="002060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136">
            <a:extLst>
              <a:ext uri="{FF2B5EF4-FFF2-40B4-BE49-F238E27FC236}">
                <a16:creationId xmlns:a16="http://schemas.microsoft.com/office/drawing/2014/main" id="{329ABD39-6BA9-E2A2-B8DB-01802263AF91}"/>
              </a:ext>
            </a:extLst>
          </p:cNvPr>
          <p:cNvSpPr/>
          <p:nvPr/>
        </p:nvSpPr>
        <p:spPr>
          <a:xfrm>
            <a:off x="583091" y="4212812"/>
            <a:ext cx="2018166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</a:t>
            </a:r>
            <a:r>
              <a:rPr lang="vi-VN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+ </a:t>
            </a:r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</a:t>
            </a:r>
            <a:r>
              <a:rPr lang="vi-VN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 </a:t>
            </a:r>
            <a:r>
              <a:rPr lang="en-US" altLang="en-US" sz="2800" dirty="0">
                <a:ln w="0">
                  <a:solidFill>
                    <a:srgbClr val="002060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</a:t>
            </a:r>
            <a:endParaRPr lang="en-US" altLang="en-US" sz="2800" b="1" dirty="0">
              <a:ln w="0">
                <a:solidFill>
                  <a:srgbClr val="002060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38">
            <a:extLst>
              <a:ext uri="{FF2B5EF4-FFF2-40B4-BE49-F238E27FC236}">
                <a16:creationId xmlns:a16="http://schemas.microsoft.com/office/drawing/2014/main" id="{45436F1F-4696-402C-8DD0-973398D30F72}"/>
              </a:ext>
            </a:extLst>
          </p:cNvPr>
          <p:cNvGrpSpPr/>
          <p:nvPr/>
        </p:nvGrpSpPr>
        <p:grpSpPr>
          <a:xfrm>
            <a:off x="76200" y="1983497"/>
            <a:ext cx="1711064" cy="1206282"/>
            <a:chOff x="8974686" y="973495"/>
            <a:chExt cx="1573978" cy="1452864"/>
          </a:xfrm>
        </p:grpSpPr>
        <p:pic>
          <p:nvPicPr>
            <p:cNvPr id="25" name="Picture 39">
              <a:extLst>
                <a:ext uri="{FF2B5EF4-FFF2-40B4-BE49-F238E27FC236}">
                  <a16:creationId xmlns:a16="http://schemas.microsoft.com/office/drawing/2014/main" id="{84BE16D3-ABCC-1C25-7106-576884C6CD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65350" y="1897313"/>
              <a:ext cx="529046" cy="529046"/>
            </a:xfrm>
            <a:prstGeom prst="rect">
              <a:avLst/>
            </a:prstGeom>
          </p:spPr>
        </p:pic>
        <p:grpSp>
          <p:nvGrpSpPr>
            <p:cNvPr id="26" name="Group 85">
              <a:extLst>
                <a:ext uri="{FF2B5EF4-FFF2-40B4-BE49-F238E27FC236}">
                  <a16:creationId xmlns:a16="http://schemas.microsoft.com/office/drawing/2014/main" id="{8168B17C-A0B5-65CB-CE75-93F94B820486}"/>
                </a:ext>
              </a:extLst>
            </p:cNvPr>
            <p:cNvGrpSpPr/>
            <p:nvPr/>
          </p:nvGrpSpPr>
          <p:grpSpPr>
            <a:xfrm>
              <a:off x="8974686" y="973495"/>
              <a:ext cx="1381327" cy="1452864"/>
              <a:chOff x="10015085" y="1480489"/>
              <a:chExt cx="1381327" cy="1452864"/>
            </a:xfrm>
          </p:grpSpPr>
          <p:pic>
            <p:nvPicPr>
              <p:cNvPr id="28" name="Picture 42">
                <a:extLst>
                  <a:ext uri="{FF2B5EF4-FFF2-40B4-BE49-F238E27FC236}">
                    <a16:creationId xmlns:a16="http://schemas.microsoft.com/office/drawing/2014/main" id="{D78E897E-8630-3C19-D98F-34024A8ECE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02818" y="1480489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29" name="Picture 43">
                <a:extLst>
                  <a:ext uri="{FF2B5EF4-FFF2-40B4-BE49-F238E27FC236}">
                    <a16:creationId xmlns:a16="http://schemas.microsoft.com/office/drawing/2014/main" id="{EEBBD50F-01D5-D32F-166F-6A6763C1CC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678793" y="1756009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30" name="Picture 44">
                <a:extLst>
                  <a:ext uri="{FF2B5EF4-FFF2-40B4-BE49-F238E27FC236}">
                    <a16:creationId xmlns:a16="http://schemas.microsoft.com/office/drawing/2014/main" id="{1F63BAD5-7BEB-4E71-C6A9-1A7ADE9E49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66997" y="1803210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31" name="Picture 45">
                <a:extLst>
                  <a:ext uri="{FF2B5EF4-FFF2-40B4-BE49-F238E27FC236}">
                    <a16:creationId xmlns:a16="http://schemas.microsoft.com/office/drawing/2014/main" id="{6268085D-8DDE-C860-A352-3594B09081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67366" y="2052582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32" name="Picture 46">
                <a:extLst>
                  <a:ext uri="{FF2B5EF4-FFF2-40B4-BE49-F238E27FC236}">
                    <a16:creationId xmlns:a16="http://schemas.microsoft.com/office/drawing/2014/main" id="{2FCA2AF5-4BC5-5DCF-E15A-ECFF2F74BC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33603" y="2082079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33" name="Picture 47">
                <a:extLst>
                  <a:ext uri="{FF2B5EF4-FFF2-40B4-BE49-F238E27FC236}">
                    <a16:creationId xmlns:a16="http://schemas.microsoft.com/office/drawing/2014/main" id="{F94BCA42-AD52-5010-4CB3-828BF94063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187507" y="2088139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34" name="Picture 48">
                <a:extLst>
                  <a:ext uri="{FF2B5EF4-FFF2-40B4-BE49-F238E27FC236}">
                    <a16:creationId xmlns:a16="http://schemas.microsoft.com/office/drawing/2014/main" id="{8052BD1D-8787-4544-AFDD-E4AE4CCA5D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15085" y="2404307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35" name="Picture 49">
                <a:extLst>
                  <a:ext uri="{FF2B5EF4-FFF2-40B4-BE49-F238E27FC236}">
                    <a16:creationId xmlns:a16="http://schemas.microsoft.com/office/drawing/2014/main" id="{B2B29FCD-D035-1038-2C01-DBEE341A18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66997" y="2388064"/>
                <a:ext cx="529046" cy="529046"/>
              </a:xfrm>
              <a:prstGeom prst="rect">
                <a:avLst/>
              </a:prstGeom>
            </p:spPr>
          </p:pic>
        </p:grpSp>
        <p:pic>
          <p:nvPicPr>
            <p:cNvPr id="27" name="Picture 41">
              <a:extLst>
                <a:ext uri="{FF2B5EF4-FFF2-40B4-BE49-F238E27FC236}">
                  <a16:creationId xmlns:a16="http://schemas.microsoft.com/office/drawing/2014/main" id="{48FA6B02-F042-6E99-9351-932065C419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19618" y="1867816"/>
              <a:ext cx="529046" cy="529046"/>
            </a:xfrm>
            <a:prstGeom prst="rect">
              <a:avLst/>
            </a:prstGeom>
          </p:spPr>
        </p:pic>
      </p:grpSp>
      <p:grpSp>
        <p:nvGrpSpPr>
          <p:cNvPr id="36" name="Group 50">
            <a:extLst>
              <a:ext uri="{FF2B5EF4-FFF2-40B4-BE49-F238E27FC236}">
                <a16:creationId xmlns:a16="http://schemas.microsoft.com/office/drawing/2014/main" id="{DFE78F41-DA74-FECA-AFEC-3E3025FBF0C7}"/>
              </a:ext>
            </a:extLst>
          </p:cNvPr>
          <p:cNvGrpSpPr/>
          <p:nvPr/>
        </p:nvGrpSpPr>
        <p:grpSpPr>
          <a:xfrm>
            <a:off x="1768519" y="1970187"/>
            <a:ext cx="1634334" cy="1206282"/>
            <a:chOff x="8974686" y="973495"/>
            <a:chExt cx="1573978" cy="1452864"/>
          </a:xfrm>
        </p:grpSpPr>
        <p:pic>
          <p:nvPicPr>
            <p:cNvPr id="37" name="Picture 51">
              <a:extLst>
                <a:ext uri="{FF2B5EF4-FFF2-40B4-BE49-F238E27FC236}">
                  <a16:creationId xmlns:a16="http://schemas.microsoft.com/office/drawing/2014/main" id="{27DB7BFD-155E-3BA8-846D-4F1C6CE12F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65350" y="1897313"/>
              <a:ext cx="529046" cy="529046"/>
            </a:xfrm>
            <a:prstGeom prst="rect">
              <a:avLst/>
            </a:prstGeom>
          </p:spPr>
        </p:pic>
        <p:grpSp>
          <p:nvGrpSpPr>
            <p:cNvPr id="38" name="Group 97">
              <a:extLst>
                <a:ext uri="{FF2B5EF4-FFF2-40B4-BE49-F238E27FC236}">
                  <a16:creationId xmlns:a16="http://schemas.microsoft.com/office/drawing/2014/main" id="{0ECD66CD-561C-A537-200F-636C9796E9BA}"/>
                </a:ext>
              </a:extLst>
            </p:cNvPr>
            <p:cNvGrpSpPr/>
            <p:nvPr/>
          </p:nvGrpSpPr>
          <p:grpSpPr>
            <a:xfrm>
              <a:off x="8974686" y="973495"/>
              <a:ext cx="1381327" cy="1452864"/>
              <a:chOff x="10015085" y="1480489"/>
              <a:chExt cx="1381327" cy="1452864"/>
            </a:xfrm>
          </p:grpSpPr>
          <p:pic>
            <p:nvPicPr>
              <p:cNvPr id="40" name="Picture 54">
                <a:extLst>
                  <a:ext uri="{FF2B5EF4-FFF2-40B4-BE49-F238E27FC236}">
                    <a16:creationId xmlns:a16="http://schemas.microsoft.com/office/drawing/2014/main" id="{3D176977-D9FB-4398-79B9-4919F28884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02818" y="1480489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41" name="Picture 55">
                <a:extLst>
                  <a:ext uri="{FF2B5EF4-FFF2-40B4-BE49-F238E27FC236}">
                    <a16:creationId xmlns:a16="http://schemas.microsoft.com/office/drawing/2014/main" id="{F661F56F-5975-5A8C-AE9A-C1181E5B7E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678793" y="1756009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42" name="Picture 56">
                <a:extLst>
                  <a:ext uri="{FF2B5EF4-FFF2-40B4-BE49-F238E27FC236}">
                    <a16:creationId xmlns:a16="http://schemas.microsoft.com/office/drawing/2014/main" id="{234AD4C2-D6A4-E2C5-CF38-FDB40BBA36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66997" y="1803210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43" name="Picture 57">
                <a:extLst>
                  <a:ext uri="{FF2B5EF4-FFF2-40B4-BE49-F238E27FC236}">
                    <a16:creationId xmlns:a16="http://schemas.microsoft.com/office/drawing/2014/main" id="{6451B1DF-AC64-5C1F-7C3A-6358E0CBE1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867367" y="2063880"/>
                <a:ext cx="529045" cy="529047"/>
              </a:xfrm>
              <a:prstGeom prst="rect">
                <a:avLst/>
              </a:prstGeom>
            </p:spPr>
          </p:pic>
          <p:pic>
            <p:nvPicPr>
              <p:cNvPr id="44" name="Picture 59">
                <a:extLst>
                  <a:ext uri="{FF2B5EF4-FFF2-40B4-BE49-F238E27FC236}">
                    <a16:creationId xmlns:a16="http://schemas.microsoft.com/office/drawing/2014/main" id="{3B8EB782-ED24-2A86-9801-C9E1212B41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33603" y="2082079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45" name="Picture 65">
                <a:extLst>
                  <a:ext uri="{FF2B5EF4-FFF2-40B4-BE49-F238E27FC236}">
                    <a16:creationId xmlns:a16="http://schemas.microsoft.com/office/drawing/2014/main" id="{81FF0FEB-9BB9-5B27-BA3F-64BC41A2A1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187507" y="2088139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46" name="Picture 66">
                <a:extLst>
                  <a:ext uri="{FF2B5EF4-FFF2-40B4-BE49-F238E27FC236}">
                    <a16:creationId xmlns:a16="http://schemas.microsoft.com/office/drawing/2014/main" id="{C04E5771-23BA-6A82-97AD-869E4E783C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15085" y="2404307"/>
                <a:ext cx="529046" cy="529046"/>
              </a:xfrm>
              <a:prstGeom prst="rect">
                <a:avLst/>
              </a:prstGeom>
            </p:spPr>
          </p:pic>
          <p:pic>
            <p:nvPicPr>
              <p:cNvPr id="47" name="Picture 67">
                <a:extLst>
                  <a:ext uri="{FF2B5EF4-FFF2-40B4-BE49-F238E27FC236}">
                    <a16:creationId xmlns:a16="http://schemas.microsoft.com/office/drawing/2014/main" id="{FED21C6F-846F-826C-7C48-AF712C7F1B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66997" y="2388064"/>
                <a:ext cx="529046" cy="529046"/>
              </a:xfrm>
              <a:prstGeom prst="rect">
                <a:avLst/>
              </a:prstGeom>
            </p:spPr>
          </p:pic>
        </p:grpSp>
        <p:pic>
          <p:nvPicPr>
            <p:cNvPr id="39" name="Picture 53">
              <a:extLst>
                <a:ext uri="{FF2B5EF4-FFF2-40B4-BE49-F238E27FC236}">
                  <a16:creationId xmlns:a16="http://schemas.microsoft.com/office/drawing/2014/main" id="{CE04F129-A899-5C47-961A-0C7E8A8531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19618" y="1867816"/>
              <a:ext cx="529046" cy="529046"/>
            </a:xfrm>
            <a:prstGeom prst="rect">
              <a:avLst/>
            </a:prstGeom>
          </p:spPr>
        </p:pic>
      </p:grpSp>
      <p:grpSp>
        <p:nvGrpSpPr>
          <p:cNvPr id="48" name="Group 68">
            <a:extLst>
              <a:ext uri="{FF2B5EF4-FFF2-40B4-BE49-F238E27FC236}">
                <a16:creationId xmlns:a16="http://schemas.microsoft.com/office/drawing/2014/main" id="{94155B03-5A17-DCF4-ED8C-F3AFF384C257}"/>
              </a:ext>
            </a:extLst>
          </p:cNvPr>
          <p:cNvGrpSpPr/>
          <p:nvPr/>
        </p:nvGrpSpPr>
        <p:grpSpPr>
          <a:xfrm>
            <a:off x="660609" y="3498173"/>
            <a:ext cx="1992873" cy="429925"/>
            <a:chOff x="2666179" y="2730198"/>
            <a:chExt cx="1555882" cy="429925"/>
          </a:xfrm>
        </p:grpSpPr>
        <p:pic>
          <p:nvPicPr>
            <p:cNvPr id="49" name="Picture 69">
              <a:extLst>
                <a:ext uri="{FF2B5EF4-FFF2-40B4-BE49-F238E27FC236}">
                  <a16:creationId xmlns:a16="http://schemas.microsoft.com/office/drawing/2014/main" id="{14145879-04DF-0A8B-7224-4C826329CE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66179" y="2730198"/>
              <a:ext cx="511700" cy="407790"/>
            </a:xfrm>
            <a:prstGeom prst="rect">
              <a:avLst/>
            </a:prstGeom>
          </p:spPr>
        </p:pic>
        <p:pic>
          <p:nvPicPr>
            <p:cNvPr id="50" name="Picture 70">
              <a:extLst>
                <a:ext uri="{FF2B5EF4-FFF2-40B4-BE49-F238E27FC236}">
                  <a16:creationId xmlns:a16="http://schemas.microsoft.com/office/drawing/2014/main" id="{CC88BEE4-5E62-4406-C7AD-CB4E70CF37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6975" y="2737694"/>
              <a:ext cx="511700" cy="407790"/>
            </a:xfrm>
            <a:prstGeom prst="rect">
              <a:avLst/>
            </a:prstGeom>
          </p:spPr>
        </p:pic>
        <p:pic>
          <p:nvPicPr>
            <p:cNvPr id="51" name="Picture 71">
              <a:extLst>
                <a:ext uri="{FF2B5EF4-FFF2-40B4-BE49-F238E27FC236}">
                  <a16:creationId xmlns:a16="http://schemas.microsoft.com/office/drawing/2014/main" id="{6F49F28F-4B2B-7E32-424F-6982DCF648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58668" y="2745190"/>
              <a:ext cx="511700" cy="407790"/>
            </a:xfrm>
            <a:prstGeom prst="rect">
              <a:avLst/>
            </a:prstGeom>
          </p:spPr>
        </p:pic>
        <p:pic>
          <p:nvPicPr>
            <p:cNvPr id="52" name="Picture 72">
              <a:extLst>
                <a:ext uri="{FF2B5EF4-FFF2-40B4-BE49-F238E27FC236}">
                  <a16:creationId xmlns:a16="http://schemas.microsoft.com/office/drawing/2014/main" id="{A6B4F8F3-6A26-8643-EF92-D04FA4D49AE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0361" y="2752333"/>
              <a:ext cx="511700" cy="407790"/>
            </a:xfrm>
            <a:prstGeom prst="rect">
              <a:avLst/>
            </a:prstGeom>
          </p:spPr>
        </p:pic>
      </p:grpSp>
      <p:cxnSp>
        <p:nvCxnSpPr>
          <p:cNvPr id="53" name="Straight Arrow Connector 73">
            <a:extLst>
              <a:ext uri="{FF2B5EF4-FFF2-40B4-BE49-F238E27FC236}">
                <a16:creationId xmlns:a16="http://schemas.microsoft.com/office/drawing/2014/main" id="{BE266F9B-3454-2C95-FFB2-763AB6136B2F}"/>
              </a:ext>
            </a:extLst>
          </p:cNvPr>
          <p:cNvCxnSpPr/>
          <p:nvPr/>
        </p:nvCxnSpPr>
        <p:spPr>
          <a:xfrm>
            <a:off x="6212191" y="2433170"/>
            <a:ext cx="9531" cy="153542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74">
            <a:extLst>
              <a:ext uri="{FF2B5EF4-FFF2-40B4-BE49-F238E27FC236}">
                <a16:creationId xmlns:a16="http://schemas.microsoft.com/office/drawing/2014/main" id="{532CB312-41C7-E1C2-26A2-169850B1C44C}"/>
              </a:ext>
            </a:extLst>
          </p:cNvPr>
          <p:cNvCxnSpPr/>
          <p:nvPr/>
        </p:nvCxnSpPr>
        <p:spPr>
          <a:xfrm flipH="1">
            <a:off x="5992219" y="2416367"/>
            <a:ext cx="8148" cy="15134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" name="Hình ảnh 54">
            <a:extLst>
              <a:ext uri="{FF2B5EF4-FFF2-40B4-BE49-F238E27FC236}">
                <a16:creationId xmlns:a16="http://schemas.microsoft.com/office/drawing/2014/main" id="{69039D9C-FB4F-6465-F4D9-1B2BCDCB482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75" t="22596" r="60943" b="71788"/>
          <a:stretch/>
        </p:blipFill>
        <p:spPr>
          <a:xfrm>
            <a:off x="213518" y="416826"/>
            <a:ext cx="1884931" cy="109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86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6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8" dur="1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8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4" grpId="0"/>
      <p:bldP spid="16" grpId="0"/>
      <p:bldP spid="17" grpId="0"/>
      <p:bldP spid="18" grpId="0"/>
      <p:bldP spid="19" grpId="0"/>
      <p:bldP spid="21" grpId="0" animBg="1"/>
      <p:bldP spid="22" grpId="0" animBg="1"/>
      <p:bldP spid="23" grpId="0" animBg="1"/>
      <p:bldP spid="23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62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.VnAvant</vt:lpstr>
      <vt:lpstr>Arial</vt:lpstr>
      <vt:lpstr>Calibri</vt:lpstr>
      <vt:lpstr>Calibri Light</vt:lpstr>
      <vt:lpstr>Times New Roman</vt:lpstr>
      <vt:lpstr>Verdana</vt:lpstr>
      <vt:lpstr>Office Theme</vt:lpstr>
      <vt:lpstr>4_Office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11</cp:revision>
  <dcterms:created xsi:type="dcterms:W3CDTF">2020-08-22T04:11:00Z</dcterms:created>
  <dcterms:modified xsi:type="dcterms:W3CDTF">2025-04-15T09:43:54Z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1033-11.2.0.9739</vt:lpwstr>
  </property>
</Properties>
</file>