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1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99FF"/>
    <a:srgbClr val="FF33CC"/>
    <a:srgbClr val="DFE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9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A07F6-0529-4197-BA66-08E24CD74D7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20D73-97CE-4E84-BA44-759AD6A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01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7C7658-DD5F-497C-9395-5C29738E05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16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DFABD-3FD0-4F5C-8075-3F135ECCA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E95C6-6F24-48BE-97C1-A7DA4A4E4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2B06D-34B4-42F4-A68E-0065E685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5D6CF-4998-41F3-B6C5-127AD1A5C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6A69D-4C22-47B0-B173-E6636E8D8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7A172-E05F-4947-9432-1ABE3B33C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357808-82BA-4045-9F3D-8AE164EC7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D18BD-51A3-40B0-A19A-31933A929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53896-9C63-461F-B4D3-8A9827BB3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080C7-8726-4363-BA8B-C1888DD7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77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C64A6B-5703-4CBB-BE42-E0C7D1F012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89AB5-36F2-404E-AB8E-70050056E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5AB2D-72B5-4762-BA2B-B93823B05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DCF02-482D-437C-B906-19C3D116A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4D2D9-71AE-4A9B-890C-AD286A96E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6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35128-8B3A-4F4B-A6C1-755A9638C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F1843-4A74-444A-874F-B75154D36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5C672-DB11-4C41-A3A2-C33806BB0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08350-3656-42A4-A510-2753AA18E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747A9-6B6E-4EE9-A737-A6C79170D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0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15405-28A9-4EFB-A721-AE3769296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4AE32-0BD9-4CC1-9C99-AEF835FDB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4A1DC-D652-4F8B-9270-2EEFE9BD3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26ED2-F90D-4AC1-BA35-779674C5E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5067E-FBB1-4F3C-BC03-1F99E7199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C9DE-40E8-4141-8E58-FBDDCED74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9FDC5-AA04-4DFA-B72C-F22527878F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56D6C9-0D29-49A6-90F7-DDA020611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5AE492-4684-4F7F-B18E-2B95AC23E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5F032-B815-41EE-91A7-D54EBFADC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99C38-B22C-488B-8175-E49800959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0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89CF4-2E48-446C-BF07-9FB8B1C47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92F45-3D13-4C8B-9E99-56E726A03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995BF-3A5A-400B-B013-1F03184C1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609DB1-DC2C-4738-9EDD-7DF832524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BFE560-CB05-42B8-B8BC-E30624B4D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0D7CAC-0983-4959-9599-4B2B3A207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ED7D2A-E81D-4278-B429-3631AF7FD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BE5223-F009-4516-8062-4CDA949B8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6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CCDB8-5303-47C8-A54C-3C4DD4482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DEFD8-65F3-4E93-BC45-D26CBFEBF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FD8DC5-C1E4-4261-BF5C-7F43CE22B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0FCECA-2C11-4AB3-BF8E-65BC35F75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4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B6E335-C8C7-4D1E-AB75-4184B854D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BD192F-BDC3-4A03-8972-AEC71B912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A0225-1A20-446A-8C7F-EF5C8616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30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DB057-8D1F-4935-A45C-29C81EA12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E11D8-D265-431E-ACD5-353A99E70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833818-BAB5-460B-B121-8A4D55568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E09C9-B5D6-4C33-9635-8CE05AF3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9363F8-F79D-4F98-B1B9-F59DEDD9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EC6ED-8C4A-4000-B522-65E6D1F7C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4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FEBEA-8AF3-4942-9F72-045114A81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BF033E-E9CA-4868-B7DC-2992B8D8FF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072EC7-4375-44A3-AB33-82AF4A6BBC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232973-86BC-493A-8A93-F8A2A8373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9E281-1EE7-42B0-8949-5D153507A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1D0E5-899C-421A-8962-B06B87696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67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5E0DF8-2580-4BDC-A07B-ACE7A80E6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0D7DBE-F73D-4745-A283-D524EC138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18378-8143-4DD4-AF73-D69DB01822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29583-72C8-4130-9126-647FAFE4AFEA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A7FC0-37A3-4637-B800-0932D8C0F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F7DEF-C43D-4798-B967-A35E4CEC32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644D0-2242-45FF-86FD-FDE240A7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1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2971800" y="838200"/>
            <a:ext cx="84138" cy="51816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 flipV="1">
            <a:off x="3048000" y="5943600"/>
            <a:ext cx="6248400" cy="76200"/>
          </a:xfrm>
          <a:prstGeom prst="line">
            <a:avLst/>
          </a:prstGeom>
          <a:noFill/>
          <a:ln w="9525">
            <a:solidFill>
              <a:srgbClr val="CC99FF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V="1">
            <a:off x="2971800" y="838200"/>
            <a:ext cx="6172200" cy="46038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33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9193214" y="838200"/>
            <a:ext cx="46037" cy="51054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  <a:flatTx/>
          </a:bodyPr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3181350" y="2743200"/>
            <a:ext cx="46038" cy="3048000"/>
          </a:xfrm>
          <a:prstGeom prst="line">
            <a:avLst/>
          </a:prstGeom>
          <a:noFill/>
          <a:ln w="10795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855914" y="5638800"/>
            <a:ext cx="249713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H="1">
            <a:off x="3048000" y="5715000"/>
            <a:ext cx="2705100" cy="46038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3352800" y="2819400"/>
            <a:ext cx="46038" cy="2971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3295650" y="2895600"/>
            <a:ext cx="133350" cy="28956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8" name="WordArt 12"/>
          <p:cNvSpPr>
            <a:spLocks noChangeArrowheads="1" noChangeShapeType="1" noTextEdit="1"/>
          </p:cNvSpPr>
          <p:nvPr/>
        </p:nvSpPr>
        <p:spPr bwMode="auto">
          <a:xfrm>
            <a:off x="3924300" y="1447801"/>
            <a:ext cx="4171950" cy="2773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Tiết</a:t>
            </a:r>
            <a:r>
              <a:rPr lang="en-US" sz="3600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64615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201B916-BEEC-473C-8A3B-CC8B2C8B5910}"/>
              </a:ext>
            </a:extLst>
          </p:cNvPr>
          <p:cNvSpPr txBox="1"/>
          <p:nvPr/>
        </p:nvSpPr>
        <p:spPr>
          <a:xfrm>
            <a:off x="2343705" y="470516"/>
            <a:ext cx="63031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Be Vietnam Pro" pitchFamily="2" charset="0"/>
                <a:cs typeface="Arial" panose="020B0604020202020204" pitchFamily="34" charset="0"/>
              </a:rPr>
              <a:t>Ôn</a:t>
            </a:r>
            <a:r>
              <a:rPr lang="en-US" sz="4400" dirty="0">
                <a:latin typeface="Be Vietnam Pro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Be Vietnam Pro" pitchFamily="2" charset="0"/>
                <a:cs typeface="Arial" panose="020B0604020202020204" pitchFamily="34" charset="0"/>
              </a:rPr>
              <a:t>lại</a:t>
            </a:r>
            <a:r>
              <a:rPr lang="en-US" sz="4400" dirty="0">
                <a:latin typeface="Be Vietnam Pro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Be Vietnam Pro" pitchFamily="2" charset="0"/>
                <a:cs typeface="Arial" panose="020B0604020202020204" pitchFamily="34" charset="0"/>
              </a:rPr>
              <a:t>kiến</a:t>
            </a:r>
            <a:r>
              <a:rPr lang="en-US" sz="4400" dirty="0">
                <a:latin typeface="Be Vietnam Pro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Be Vietnam Pro" pitchFamily="2" charset="0"/>
                <a:cs typeface="Arial" panose="020B0604020202020204" pitchFamily="34" charset="0"/>
              </a:rPr>
              <a:t>thức</a:t>
            </a:r>
            <a:r>
              <a:rPr lang="en-US" sz="4400" dirty="0">
                <a:latin typeface="Be Vietnam Pro" pitchFamily="2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Be Vietnam Pro" pitchFamily="2" charset="0"/>
                <a:cs typeface="Arial" panose="020B0604020202020204" pitchFamily="34" charset="0"/>
              </a:rPr>
              <a:t>cũ</a:t>
            </a:r>
            <a:endParaRPr lang="en-US" sz="4400" dirty="0">
              <a:latin typeface="Be Vietnam Pro" pitchFamily="2" charset="0"/>
              <a:cs typeface="Arial" panose="020B0604020202020204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85800" y="2286000"/>
            <a:ext cx="1295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alt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209800" y="2971800"/>
            <a:ext cx="990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vi-VN" sz="4400" b="1" dirty="0">
                <a:solidFill>
                  <a:srgbClr val="0070C0"/>
                </a:solidFill>
              </a:rPr>
              <a:t>8</a:t>
            </a:r>
            <a:r>
              <a:rPr lang="vi-VN" sz="4400" b="1" dirty="0" smtClean="0">
                <a:solidFill>
                  <a:srgbClr val="0070C0"/>
                </a:solidFill>
              </a:rPr>
              <a:t>4</a:t>
            </a:r>
            <a:endParaRPr lang="en-US" sz="4400" b="1" dirty="0">
              <a:solidFill>
                <a:srgbClr val="0070C0"/>
              </a:solidFill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vi-VN" sz="4400" b="1" dirty="0">
                <a:solidFill>
                  <a:srgbClr val="0070C0"/>
                </a:solidFill>
              </a:rPr>
              <a:t> </a:t>
            </a:r>
            <a:r>
              <a:rPr lang="vi-VN" sz="4400" b="1" dirty="0" smtClean="0">
                <a:solidFill>
                  <a:srgbClr val="0070C0"/>
                </a:solidFill>
              </a:rPr>
              <a:t> 3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943600" y="2971800"/>
            <a:ext cx="12954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vi-VN" sz="4400" b="1" dirty="0" smtClean="0">
                <a:solidFill>
                  <a:srgbClr val="0070C0"/>
                </a:solidFill>
              </a:rPr>
              <a:t>60</a:t>
            </a:r>
            <a:endParaRPr lang="en-US" sz="4400" b="1" dirty="0">
              <a:solidFill>
                <a:srgbClr val="0070C0"/>
              </a:solidFill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vi-VN" sz="4400" b="1" dirty="0">
                <a:solidFill>
                  <a:schemeClr val="accent4"/>
                </a:solidFill>
              </a:rPr>
              <a:t> </a:t>
            </a:r>
            <a:r>
              <a:rPr lang="vi-VN" sz="4400" b="1" dirty="0" smtClean="0">
                <a:solidFill>
                  <a:srgbClr val="0070C0"/>
                </a:solidFill>
              </a:rPr>
              <a:t> 8</a:t>
            </a:r>
            <a:endParaRPr lang="en-US" sz="4400" b="1" dirty="0">
              <a:solidFill>
                <a:srgbClr val="0070C0"/>
              </a:solidFill>
            </a:endParaRPr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2057400" y="4648200"/>
            <a:ext cx="1066800" cy="1588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676400" y="3505200"/>
            <a:ext cx="533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70C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486400" y="3352800"/>
            <a:ext cx="533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70C0"/>
                </a:solidFill>
                <a:latin typeface="VNI-Avo" pitchFamily="2" charset="0"/>
              </a:rPr>
              <a:t>+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791200" y="4648200"/>
            <a:ext cx="1066800" cy="1588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196778" y="4787770"/>
            <a:ext cx="914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en-US" sz="4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vi-VN" altLang="en-US" sz="4400" b="1" dirty="0" smtClean="0">
                <a:solidFill>
                  <a:srgbClr val="FF0000"/>
                </a:solidFill>
                <a:latin typeface="+mn-lt"/>
              </a:rPr>
              <a:t>7</a:t>
            </a:r>
            <a:endParaRPr lang="en-US" altLang="en-US"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984111" y="4634161"/>
            <a:ext cx="838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en-US" sz="44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vi-VN" altLang="en-US" sz="4400" b="1" dirty="0" smtClean="0">
                <a:solidFill>
                  <a:srgbClr val="FF0000"/>
                </a:solidFill>
                <a:latin typeface="+mn-lt"/>
              </a:rPr>
              <a:t>8</a:t>
            </a:r>
            <a:endParaRPr lang="en-US" altLang="en-US"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120578" y="4787770"/>
            <a:ext cx="914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4400" b="1" dirty="0" smtClean="0">
                <a:solidFill>
                  <a:srgbClr val="FF0000"/>
                </a:solidFill>
                <a:latin typeface="+mn-lt"/>
              </a:rPr>
              <a:t>8</a:t>
            </a:r>
            <a:endParaRPr lang="en-US" altLang="en-US"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5894889" y="4648200"/>
            <a:ext cx="838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4400" b="1" dirty="0" smtClean="0">
                <a:solidFill>
                  <a:srgbClr val="FF0000"/>
                </a:solidFill>
                <a:latin typeface="+mn-lt"/>
              </a:rPr>
              <a:t>6</a:t>
            </a:r>
            <a:endParaRPr lang="en-US" altLang="en-US" sz="44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201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9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24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Be Vietnam Pro</vt:lpstr>
      <vt:lpstr>Calibri</vt:lpstr>
      <vt:lpstr>Calibri Light</vt:lpstr>
      <vt:lpstr>VNI-Avo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</cp:lastModifiedBy>
  <cp:revision>67</cp:revision>
  <dcterms:created xsi:type="dcterms:W3CDTF">2020-08-16T02:02:21Z</dcterms:created>
  <dcterms:modified xsi:type="dcterms:W3CDTF">2025-04-15T09:49:22Z</dcterms:modified>
</cp:coreProperties>
</file>