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96" r:id="rId2"/>
  </p:sldMasterIdLst>
  <p:sldIdLst>
    <p:sldId id="292" r:id="rId3"/>
    <p:sldId id="288" r:id="rId4"/>
    <p:sldId id="291" r:id="rId5"/>
    <p:sldId id="26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0892B64-66AD-97E4-2729-5853361C3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7284"/>
            <a:ext cx="8784975" cy="6264696"/>
          </a:xfrm>
          <a:prstGeom prst="rect">
            <a:avLst/>
          </a:prstGeom>
        </p:spPr>
      </p:pic>
      <p:sp>
        <p:nvSpPr>
          <p:cNvPr id="5" name="Rectangle 10">
            <a:extLst>
              <a:ext uri="{FF2B5EF4-FFF2-40B4-BE49-F238E27FC236}">
                <a16:creationId xmlns:a16="http://schemas.microsoft.com/office/drawing/2014/main" id="{52D8FE1B-D5DE-8D61-9B4D-F04900289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014" y="1123778"/>
            <a:ext cx="11472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b="1" i="1" u="sng" dirty="0" err="1">
                <a:solidFill>
                  <a:srgbClr val="002060"/>
                </a:solidFill>
              </a:rPr>
              <a:t>Toán</a:t>
            </a:r>
            <a:endParaRPr lang="en-US" b="1" i="1" u="sng" dirty="0">
              <a:solidFill>
                <a:srgbClr val="002060"/>
              </a:solidFill>
            </a:endParaRPr>
          </a:p>
        </p:txBody>
      </p:sp>
      <p:sp>
        <p:nvSpPr>
          <p:cNvPr id="6" name="Rectangle 39">
            <a:extLst>
              <a:ext uri="{FF2B5EF4-FFF2-40B4-BE49-F238E27FC236}">
                <a16:creationId xmlns:a16="http://schemas.microsoft.com/office/drawing/2014/main" id="{0A315AB1-D476-4B0A-DD0C-6A71557E0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8018" y="3107684"/>
            <a:ext cx="6032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4400">
                <a:solidFill>
                  <a:srgbClr val="0000FF"/>
                </a:solidFill>
                <a:latin typeface="VNI-Times" pitchFamily="2" charset="0"/>
              </a:rPr>
              <a:t>   </a:t>
            </a: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BE329882-F6CE-698E-B7E1-C494F1009D76}"/>
              </a:ext>
            </a:extLst>
          </p:cNvPr>
          <p:cNvSpPr txBox="1"/>
          <p:nvPr/>
        </p:nvSpPr>
        <p:spPr>
          <a:xfrm>
            <a:off x="705165" y="2052137"/>
            <a:ext cx="811530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019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028700"/>
            <a:ext cx="9144000" cy="4800600"/>
            <a:chOff x="0" y="228600"/>
            <a:chExt cx="9144000" cy="6400800"/>
          </a:xfrm>
        </p:grpSpPr>
        <p:pic>
          <p:nvPicPr>
            <p:cNvPr id="2050" name="Picture 2" descr="Kết quả hình ảnh cho cute background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256"/>
            <a:stretch>
              <a:fillRect/>
            </a:stretch>
          </p:blipFill>
          <p:spPr bwMode="auto">
            <a:xfrm>
              <a:off x="0" y="228600"/>
              <a:ext cx="9144000" cy="6400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3729694" y="3219271"/>
              <a:ext cx="1584325" cy="10447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 1</a:t>
              </a:r>
            </a:p>
          </p:txBody>
        </p:sp>
      </p:grpSp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4">
            <a:extLst>
              <a:ext uri="{FF2B5EF4-FFF2-40B4-BE49-F238E27FC236}">
                <a16:creationId xmlns:a16="http://schemas.microsoft.com/office/drawing/2014/main" id="{330DA95C-27E0-FA04-D6D1-4F03DED08BA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638800" y="2446422"/>
            <a:ext cx="35922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2060"/>
                </a:solidFill>
                <a:latin typeface=".VnAvant" panose="020B7200000000000000" pitchFamily="34" charset="0"/>
              </a:rPr>
              <a:t>4</a:t>
            </a:r>
          </a:p>
        </p:txBody>
      </p:sp>
      <p:sp>
        <p:nvSpPr>
          <p:cNvPr id="3" name="Text Box 25">
            <a:extLst>
              <a:ext uri="{FF2B5EF4-FFF2-40B4-BE49-F238E27FC236}">
                <a16:creationId xmlns:a16="http://schemas.microsoft.com/office/drawing/2014/main" id="{9BFB3D6B-9D11-1A29-040E-05A186483C86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863330" y="2463225"/>
            <a:ext cx="3853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2060"/>
                </a:solidFill>
                <a:latin typeface=".VnAvant" panose="020B7200000000000000" pitchFamily="34" charset="0"/>
              </a:rPr>
              <a:t>1</a:t>
            </a:r>
            <a:endParaRPr lang="en-US" altLang="en-US" sz="32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grpSp>
        <p:nvGrpSpPr>
          <p:cNvPr id="4" name="Group 67">
            <a:extLst>
              <a:ext uri="{FF2B5EF4-FFF2-40B4-BE49-F238E27FC236}">
                <a16:creationId xmlns:a16="http://schemas.microsoft.com/office/drawing/2014/main" id="{78C9C5D9-B847-14D2-C737-5DC80F5C7B77}"/>
              </a:ext>
            </a:extLst>
          </p:cNvPr>
          <p:cNvGrpSpPr/>
          <p:nvPr/>
        </p:nvGrpSpPr>
        <p:grpSpPr>
          <a:xfrm>
            <a:off x="5622229" y="3121890"/>
            <a:ext cx="630931" cy="587085"/>
            <a:chOff x="7496302" y="3121889"/>
            <a:chExt cx="841241" cy="587085"/>
          </a:xfrm>
        </p:grpSpPr>
        <p:sp>
          <p:nvSpPr>
            <p:cNvPr id="5" name="Text Box 26">
              <a:extLst>
                <a:ext uri="{FF2B5EF4-FFF2-40B4-BE49-F238E27FC236}">
                  <a16:creationId xmlns:a16="http://schemas.microsoft.com/office/drawing/2014/main" id="{60D532BA-472F-6FE4-10FA-F97D192B95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96302" y="3121889"/>
              <a:ext cx="304756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 sz="3200" b="1" dirty="0">
                <a:solidFill>
                  <a:srgbClr val="002060"/>
                </a:solidFill>
                <a:latin typeface=".VnAvant" panose="020B7200000000000000" pitchFamily="34" charset="0"/>
              </a:endParaRPr>
            </a:p>
          </p:txBody>
        </p:sp>
        <p:sp>
          <p:nvSpPr>
            <p:cNvPr id="6" name="Text Box 27">
              <a:extLst>
                <a:ext uri="{FF2B5EF4-FFF2-40B4-BE49-F238E27FC236}">
                  <a16:creationId xmlns:a16="http://schemas.microsoft.com/office/drawing/2014/main" id="{1AC79721-56D8-C095-FD21-44E38B3984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85682" y="3124199"/>
              <a:ext cx="551861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2060"/>
                  </a:solidFill>
                  <a:latin typeface=".VnAvant" panose="020B7200000000000000" pitchFamily="34" charset="0"/>
                </a:rPr>
                <a:t>5</a:t>
              </a:r>
            </a:p>
          </p:txBody>
        </p:sp>
      </p:grpSp>
      <p:graphicFrame>
        <p:nvGraphicFramePr>
          <p:cNvPr id="7" name="Group 56">
            <a:extLst>
              <a:ext uri="{FF2B5EF4-FFF2-40B4-BE49-F238E27FC236}">
                <a16:creationId xmlns:a16="http://schemas.microsoft.com/office/drawing/2014/main" id="{6271CA38-E650-AE8F-0E2B-0E115E1F7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569522"/>
              </p:ext>
            </p:extLst>
          </p:nvPr>
        </p:nvGraphicFramePr>
        <p:xfrm>
          <a:off x="3505200" y="1600200"/>
          <a:ext cx="1752600" cy="3265349"/>
        </p:xfrm>
        <a:graphic>
          <a:graphicData uri="http://schemas.openxmlformats.org/drawingml/2006/table">
            <a:tbl>
              <a:tblPr/>
              <a:tblGrid>
                <a:gridCol w="877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3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Chục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Đơn vị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30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</a:rPr>
                        <a:t>   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9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9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 Box 57">
            <a:extLst>
              <a:ext uri="{FF2B5EF4-FFF2-40B4-BE49-F238E27FC236}">
                <a16:creationId xmlns:a16="http://schemas.microsoft.com/office/drawing/2014/main" id="{364F59BD-EF05-6AEA-4584-D96D73B4C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060490"/>
            <a:ext cx="3994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2060"/>
                </a:solidFill>
                <a:latin typeface=".VnAvant" panose="020B7200000000000000" pitchFamily="34" charset="0"/>
              </a:rPr>
              <a:t>+</a:t>
            </a:r>
          </a:p>
        </p:txBody>
      </p:sp>
      <p:sp>
        <p:nvSpPr>
          <p:cNvPr id="9" name="Text Box 24">
            <a:extLst>
              <a:ext uri="{FF2B5EF4-FFF2-40B4-BE49-F238E27FC236}">
                <a16:creationId xmlns:a16="http://schemas.microsoft.com/office/drawing/2014/main" id="{AA306222-953C-D869-639C-669512EFA79E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769332" y="2590800"/>
            <a:ext cx="3592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0" name="Text Box 25">
            <a:extLst>
              <a:ext uri="{FF2B5EF4-FFF2-40B4-BE49-F238E27FC236}">
                <a16:creationId xmlns:a16="http://schemas.microsoft.com/office/drawing/2014/main" id="{1EA590C7-834D-5241-550F-D5FE5AF83DA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457666" y="2590800"/>
            <a:ext cx="40190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2060"/>
                </a:solidFill>
                <a:latin typeface="+mn-lt"/>
              </a:rPr>
              <a:t>1</a:t>
            </a:r>
          </a:p>
        </p:txBody>
      </p:sp>
      <p:sp>
        <p:nvSpPr>
          <p:cNvPr id="11" name="Text Box 24">
            <a:extLst>
              <a:ext uri="{FF2B5EF4-FFF2-40B4-BE49-F238E27FC236}">
                <a16:creationId xmlns:a16="http://schemas.microsoft.com/office/drawing/2014/main" id="{0235E7EF-53C1-BF76-9020-20810CC7A7D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448362" y="3407250"/>
            <a:ext cx="3592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E5A5DE54-18AE-2AC5-8661-698CB6DCC7FA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489252" y="4129851"/>
            <a:ext cx="3592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vi-VN" alt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alt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24">
            <a:extLst>
              <a:ext uri="{FF2B5EF4-FFF2-40B4-BE49-F238E27FC236}">
                <a16:creationId xmlns:a16="http://schemas.microsoft.com/office/drawing/2014/main" id="{CFF75A16-F87A-9659-EBFD-94E368D7D88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720704" y="4129852"/>
            <a:ext cx="3592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vi-VN" alt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alt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Box 57">
            <a:extLst>
              <a:ext uri="{FF2B5EF4-FFF2-40B4-BE49-F238E27FC236}">
                <a16:creationId xmlns:a16="http://schemas.microsoft.com/office/drawing/2014/main" id="{E4315383-AE6E-3D4E-E861-8109B35C3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1544" y="2833688"/>
            <a:ext cx="3994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2060"/>
                </a:solidFill>
                <a:latin typeface=".VnAvant" panose="020B7200000000000000" pitchFamily="34" charset="0"/>
              </a:rPr>
              <a:t>+</a:t>
            </a:r>
          </a:p>
        </p:txBody>
      </p:sp>
      <p:cxnSp>
        <p:nvCxnSpPr>
          <p:cNvPr id="15" name="Straight Connector 60">
            <a:extLst>
              <a:ext uri="{FF2B5EF4-FFF2-40B4-BE49-F238E27FC236}">
                <a16:creationId xmlns:a16="http://schemas.microsoft.com/office/drawing/2014/main" id="{49A10CCD-3BC0-B8F0-9B5F-EE0966161C6B}"/>
              </a:ext>
            </a:extLst>
          </p:cNvPr>
          <p:cNvCxnSpPr/>
          <p:nvPr/>
        </p:nvCxnSpPr>
        <p:spPr>
          <a:xfrm flipV="1">
            <a:off x="5610371" y="3657600"/>
            <a:ext cx="638029" cy="1623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 Box 26">
            <a:extLst>
              <a:ext uri="{FF2B5EF4-FFF2-40B4-BE49-F238E27FC236}">
                <a16:creationId xmlns:a16="http://schemas.microsoft.com/office/drawing/2014/main" id="{8CC2FB8D-CF33-19B3-86EA-9090F2DF8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955" y="3692297"/>
            <a:ext cx="22856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.VnAvant" panose="020B7200000000000000" pitchFamily="34" charset="0"/>
              </a:rPr>
              <a:t>4</a:t>
            </a:r>
            <a:endParaRPr lang="en-US" altLang="en-US" sz="32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7" name="Text Box 27">
            <a:extLst>
              <a:ext uri="{FF2B5EF4-FFF2-40B4-BE49-F238E27FC236}">
                <a16:creationId xmlns:a16="http://schemas.microsoft.com/office/drawing/2014/main" id="{2AF4BB4C-40C4-E751-12C2-5EF9B6F26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705664"/>
            <a:ext cx="41389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</a:p>
        </p:txBody>
      </p:sp>
      <p:sp>
        <p:nvSpPr>
          <p:cNvPr id="18" name="TextBox 64">
            <a:extLst>
              <a:ext uri="{FF2B5EF4-FFF2-40B4-BE49-F238E27FC236}">
                <a16:creationId xmlns:a16="http://schemas.microsoft.com/office/drawing/2014/main" id="{B3090BAD-ACBA-AC67-1A80-4ED7EA1C06B5}"/>
              </a:ext>
            </a:extLst>
          </p:cNvPr>
          <p:cNvSpPr txBox="1"/>
          <p:nvPr/>
        </p:nvSpPr>
        <p:spPr>
          <a:xfrm>
            <a:off x="6287750" y="3404107"/>
            <a:ext cx="2188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endParaRPr lang="vi-VN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63">
            <a:extLst>
              <a:ext uri="{FF2B5EF4-FFF2-40B4-BE49-F238E27FC236}">
                <a16:creationId xmlns:a16="http://schemas.microsoft.com/office/drawing/2014/main" id="{683B0FE1-E6DC-2C36-4AE9-FBB97193A169}"/>
              </a:ext>
            </a:extLst>
          </p:cNvPr>
          <p:cNvSpPr txBox="1"/>
          <p:nvPr/>
        </p:nvSpPr>
        <p:spPr>
          <a:xfrm>
            <a:off x="6281296" y="2480573"/>
            <a:ext cx="291938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1</a:t>
            </a:r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cộng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bằng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viết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07">
            <a:extLst>
              <a:ext uri="{FF2B5EF4-FFF2-40B4-BE49-F238E27FC236}">
                <a16:creationId xmlns:a16="http://schemas.microsoft.com/office/drawing/2014/main" id="{0830B934-B742-B60E-C1F0-50E6CA3CE075}"/>
              </a:ext>
            </a:extLst>
          </p:cNvPr>
          <p:cNvSpPr txBox="1"/>
          <p:nvPr/>
        </p:nvSpPr>
        <p:spPr>
          <a:xfrm>
            <a:off x="-130170" y="70128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AutoShape 7">
            <a:extLst>
              <a:ext uri="{FF2B5EF4-FFF2-40B4-BE49-F238E27FC236}">
                <a16:creationId xmlns:a16="http://schemas.microsoft.com/office/drawing/2014/main" id="{C8FA5D7E-5642-0B0A-177F-F9ED620CD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95400"/>
            <a:ext cx="3294460" cy="4312511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r>
              <a:rPr lang="vi-VN" altLang="en-US" dirty="0"/>
              <a:t>          </a:t>
            </a:r>
            <a:r>
              <a:rPr lang="vi-VN" altLang="en-US" dirty="0">
                <a:latin typeface="+mn-lt"/>
              </a:rPr>
              <a:t> </a:t>
            </a:r>
            <a:endParaRPr lang="en-US" altLang="en-US" sz="2800" dirty="0">
              <a:ln w="0"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</a:endParaRPr>
          </a:p>
        </p:txBody>
      </p:sp>
      <p:sp>
        <p:nvSpPr>
          <p:cNvPr id="22" name="AutoShape 8">
            <a:extLst>
              <a:ext uri="{FF2B5EF4-FFF2-40B4-BE49-F238E27FC236}">
                <a16:creationId xmlns:a16="http://schemas.microsoft.com/office/drawing/2014/main" id="{5DBA162A-336A-7900-AB17-228F22613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19" y="2055814"/>
            <a:ext cx="2808685" cy="12969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3" name="AutoShape 12">
            <a:extLst>
              <a:ext uri="{FF2B5EF4-FFF2-40B4-BE49-F238E27FC236}">
                <a16:creationId xmlns:a16="http://schemas.microsoft.com/office/drawing/2014/main" id="{3FD13200-7D4E-5802-3396-58EBADB9B6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" y="3592514"/>
            <a:ext cx="2834879" cy="12969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4" name="Rectangle 116">
            <a:extLst>
              <a:ext uri="{FF2B5EF4-FFF2-40B4-BE49-F238E27FC236}">
                <a16:creationId xmlns:a16="http://schemas.microsoft.com/office/drawing/2014/main" id="{AFEAFA5B-CCA8-E553-A99B-7F620232CAB2}"/>
              </a:ext>
            </a:extLst>
          </p:cNvPr>
          <p:cNvSpPr/>
          <p:nvPr/>
        </p:nvSpPr>
        <p:spPr>
          <a:xfrm>
            <a:off x="609600" y="5029200"/>
            <a:ext cx="2018166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en-US" sz="280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41</a:t>
            </a:r>
            <a:r>
              <a:rPr lang="vi-VN" altLang="en-US" sz="280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+ 5 </a:t>
            </a:r>
            <a:r>
              <a:rPr lang="en-US" altLang="en-US" sz="280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= </a:t>
            </a:r>
            <a:r>
              <a:rPr lang="en-US" altLang="en-US" sz="2800">
                <a:ln w="0">
                  <a:solidFill>
                    <a:srgbClr val="00206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46</a:t>
            </a:r>
            <a:endParaRPr lang="en-US" altLang="en-US" sz="2800" b="1" dirty="0">
              <a:ln w="0">
                <a:solidFill>
                  <a:srgbClr val="002060"/>
                </a:soli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Picture 9" descr="1chuc">
            <a:extLst>
              <a:ext uri="{FF2B5EF4-FFF2-40B4-BE49-F238E27FC236}">
                <a16:creationId xmlns:a16="http://schemas.microsoft.com/office/drawing/2014/main" id="{59941782-B06C-8FC9-E960-F53FCA53C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873" y="2212975"/>
            <a:ext cx="335756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0" descr="1chuc">
            <a:extLst>
              <a:ext uri="{FF2B5EF4-FFF2-40B4-BE49-F238E27FC236}">
                <a16:creationId xmlns:a16="http://schemas.microsoft.com/office/drawing/2014/main" id="{4588B074-01CC-FA53-8ED0-AD12C7596C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542" y="2212975"/>
            <a:ext cx="335756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1" descr="1chuc">
            <a:extLst>
              <a:ext uri="{FF2B5EF4-FFF2-40B4-BE49-F238E27FC236}">
                <a16:creationId xmlns:a16="http://schemas.microsoft.com/office/drawing/2014/main" id="{1DBA60A0-82AF-8F18-F2C0-814C635776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742" y="2212975"/>
            <a:ext cx="335756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1donvi">
            <a:extLst>
              <a:ext uri="{FF2B5EF4-FFF2-40B4-BE49-F238E27FC236}">
                <a16:creationId xmlns:a16="http://schemas.microsoft.com/office/drawing/2014/main" id="{595F8F84-49F2-9229-4FD1-306B1AB977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387" y="22860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 descr="1donvi">
            <a:extLst>
              <a:ext uri="{FF2B5EF4-FFF2-40B4-BE49-F238E27FC236}">
                <a16:creationId xmlns:a16="http://schemas.microsoft.com/office/drawing/2014/main" id="{84AF9295-2549-9AD3-5F46-641A04DC13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7" y="38862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15" descr="1donvi">
            <a:extLst>
              <a:ext uri="{FF2B5EF4-FFF2-40B4-BE49-F238E27FC236}">
                <a16:creationId xmlns:a16="http://schemas.microsoft.com/office/drawing/2014/main" id="{37A6004F-94F8-EA71-E968-9ADAA5126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387" y="38862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15" descr="1donvi">
            <a:extLst>
              <a:ext uri="{FF2B5EF4-FFF2-40B4-BE49-F238E27FC236}">
                <a16:creationId xmlns:a16="http://schemas.microsoft.com/office/drawing/2014/main" id="{733D424E-DC95-1443-3FDB-90F726813C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7987" y="38862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15" descr="1donvi">
            <a:extLst>
              <a:ext uri="{FF2B5EF4-FFF2-40B4-BE49-F238E27FC236}">
                <a16:creationId xmlns:a16="http://schemas.microsoft.com/office/drawing/2014/main" id="{75FEA7D0-1611-3CC2-2DFB-0AB8F14B99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7" y="38862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15" descr="1donvi">
            <a:extLst>
              <a:ext uri="{FF2B5EF4-FFF2-40B4-BE49-F238E27FC236}">
                <a16:creationId xmlns:a16="http://schemas.microsoft.com/office/drawing/2014/main" id="{FCFB2F57-EFD8-E17B-9096-D35D8A701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7" y="38862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11" descr="1chuc">
            <a:extLst>
              <a:ext uri="{FF2B5EF4-FFF2-40B4-BE49-F238E27FC236}">
                <a16:creationId xmlns:a16="http://schemas.microsoft.com/office/drawing/2014/main" id="{D14BE671-EEFA-CA72-56D2-31EB676B6F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09800"/>
            <a:ext cx="335756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136">
            <a:extLst>
              <a:ext uri="{FF2B5EF4-FFF2-40B4-BE49-F238E27FC236}">
                <a16:creationId xmlns:a16="http://schemas.microsoft.com/office/drawing/2014/main" id="{63B5C475-89D6-7847-9BC6-4B0A74A22F79}"/>
              </a:ext>
            </a:extLst>
          </p:cNvPr>
          <p:cNvSpPr/>
          <p:nvPr/>
        </p:nvSpPr>
        <p:spPr>
          <a:xfrm>
            <a:off x="625021" y="5050157"/>
            <a:ext cx="2018166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41</a:t>
            </a:r>
            <a:r>
              <a:rPr lang="vi-VN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+ 5 </a:t>
            </a:r>
            <a:r>
              <a:rPr lang="en-US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= </a:t>
            </a:r>
            <a:r>
              <a:rPr lang="en-US" altLang="en-US" sz="2800" dirty="0">
                <a:ln w="0">
                  <a:solidFill>
                    <a:srgbClr val="00206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?</a:t>
            </a:r>
            <a:endParaRPr lang="en-US" altLang="en-US" sz="2800" b="1" dirty="0">
              <a:ln w="0">
                <a:solidFill>
                  <a:srgbClr val="002060"/>
                </a:soli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Straight Arrow Connector 2">
            <a:extLst>
              <a:ext uri="{FF2B5EF4-FFF2-40B4-BE49-F238E27FC236}">
                <a16:creationId xmlns:a16="http://schemas.microsoft.com/office/drawing/2014/main" id="{2D176C21-CCBA-21CE-3ADA-E94E90BEEFBA}"/>
              </a:ext>
            </a:extLst>
          </p:cNvPr>
          <p:cNvCxnSpPr>
            <a:stCxn id="3" idx="0"/>
          </p:cNvCxnSpPr>
          <p:nvPr/>
        </p:nvCxnSpPr>
        <p:spPr>
          <a:xfrm>
            <a:off x="6056010" y="2463225"/>
            <a:ext cx="9531" cy="153542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8">
            <a:extLst>
              <a:ext uri="{FF2B5EF4-FFF2-40B4-BE49-F238E27FC236}">
                <a16:creationId xmlns:a16="http://schemas.microsoft.com/office/drawing/2014/main" id="{49C1F259-1417-FB20-7277-AD4168A4D47E}"/>
              </a:ext>
            </a:extLst>
          </p:cNvPr>
          <p:cNvCxnSpPr/>
          <p:nvPr/>
        </p:nvCxnSpPr>
        <p:spPr>
          <a:xfrm flipH="1">
            <a:off x="5836038" y="2446422"/>
            <a:ext cx="8148" cy="15134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Hình ảnh 37">
            <a:extLst>
              <a:ext uri="{FF2B5EF4-FFF2-40B4-BE49-F238E27FC236}">
                <a16:creationId xmlns:a16="http://schemas.microsoft.com/office/drawing/2014/main" id="{050B6EA3-042D-B085-2A81-83F63C043BA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75" t="22596" r="60943" b="71788"/>
          <a:stretch/>
        </p:blipFill>
        <p:spPr>
          <a:xfrm>
            <a:off x="35547" y="514166"/>
            <a:ext cx="1884931" cy="109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804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30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150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30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150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30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150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30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150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7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8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9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4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0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1" dur="1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8" grpId="0"/>
      <p:bldP spid="9" grpId="0"/>
      <p:bldP spid="9" grpId="1"/>
      <p:bldP spid="10" grpId="0"/>
      <p:bldP spid="10" grpId="1"/>
      <p:bldP spid="11" grpId="0"/>
      <p:bldP spid="11" grpId="1"/>
      <p:bldP spid="12" grpId="0"/>
      <p:bldP spid="13" grpId="0"/>
      <p:bldP spid="14" grpId="0"/>
      <p:bldP spid="16" grpId="0"/>
      <p:bldP spid="17" grpId="0"/>
      <p:bldP spid="18" grpId="0"/>
      <p:bldP spid="19" grpId="0"/>
      <p:bldP spid="21" grpId="0" animBg="1"/>
      <p:bldP spid="22" grpId="0" animBg="1"/>
      <p:bldP spid="23" grpId="0" animBg="1"/>
      <p:bldP spid="24" grpId="0" animBg="1"/>
      <p:bldP spid="35" grpId="0" animBg="1"/>
      <p:bldP spid="3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062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81</Words>
  <Application>Microsoft Office PowerPoint</Application>
  <PresentationFormat>On-screen Show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.VnAvant</vt:lpstr>
      <vt:lpstr>Arial</vt:lpstr>
      <vt:lpstr>Calibri</vt:lpstr>
      <vt:lpstr>Calibri Light</vt:lpstr>
      <vt:lpstr>Times New Roman</vt:lpstr>
      <vt:lpstr>Verdana</vt:lpstr>
      <vt:lpstr>VNI-Times</vt:lpstr>
      <vt:lpstr>Office Theme</vt:lpstr>
      <vt:lpstr>4_Office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12</cp:revision>
  <dcterms:created xsi:type="dcterms:W3CDTF">2020-08-22T04:11:00Z</dcterms:created>
  <dcterms:modified xsi:type="dcterms:W3CDTF">2025-04-15T10:01:35Z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1033-11.2.0.9739</vt:lpwstr>
  </property>
</Properties>
</file>