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96" r:id="rId2"/>
  </p:sldMasterIdLst>
  <p:sldIdLst>
    <p:sldId id="292" r:id="rId3"/>
    <p:sldId id="28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0892B64-66AD-97E4-2729-5853361C3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7284"/>
            <a:ext cx="8784975" cy="6264696"/>
          </a:xfrm>
          <a:prstGeom prst="rect">
            <a:avLst/>
          </a:prstGeom>
        </p:spPr>
      </p:pic>
      <p:sp>
        <p:nvSpPr>
          <p:cNvPr id="5" name="Rectangle 10">
            <a:extLst>
              <a:ext uri="{FF2B5EF4-FFF2-40B4-BE49-F238E27FC236}">
                <a16:creationId xmlns:a16="http://schemas.microsoft.com/office/drawing/2014/main" id="{52D8FE1B-D5DE-8D61-9B4D-F04900289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014" y="1123778"/>
            <a:ext cx="11472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i="1" u="sng" dirty="0" err="1">
                <a:solidFill>
                  <a:srgbClr val="002060"/>
                </a:solidFill>
              </a:rPr>
              <a:t>Toán</a:t>
            </a:r>
            <a:endParaRPr lang="en-US" b="1" i="1" u="sng" dirty="0">
              <a:solidFill>
                <a:srgbClr val="002060"/>
              </a:solidFill>
            </a:endParaRPr>
          </a:p>
        </p:txBody>
      </p:sp>
      <p:sp>
        <p:nvSpPr>
          <p:cNvPr id="6" name="Rectangle 39">
            <a:extLst>
              <a:ext uri="{FF2B5EF4-FFF2-40B4-BE49-F238E27FC236}">
                <a16:creationId xmlns:a16="http://schemas.microsoft.com/office/drawing/2014/main" id="{0A315AB1-D476-4B0A-DD0C-6A71557E0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8018" y="3107684"/>
            <a:ext cx="603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0000FF"/>
                </a:solidFill>
                <a:latin typeface="VNI-Times" pitchFamily="2" charset="0"/>
              </a:rPr>
              <a:t>   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BE329882-F6CE-698E-B7E1-C494F1009D76}"/>
              </a:ext>
            </a:extLst>
          </p:cNvPr>
          <p:cNvSpPr txBox="1"/>
          <p:nvPr/>
        </p:nvSpPr>
        <p:spPr>
          <a:xfrm>
            <a:off x="705165" y="2052137"/>
            <a:ext cx="81153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1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028700"/>
            <a:ext cx="9144000" cy="4800600"/>
            <a:chOff x="0" y="228600"/>
            <a:chExt cx="9144000" cy="6400800"/>
          </a:xfrm>
        </p:grpSpPr>
        <p:pic>
          <p:nvPicPr>
            <p:cNvPr id="2050" name="Picture 2" descr="Kết quả hình ảnh cho cute backgrou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256"/>
            <a:stretch>
              <a:fillRect/>
            </a:stretch>
          </p:blipFill>
          <p:spPr bwMode="auto">
            <a:xfrm>
              <a:off x="0" y="228600"/>
              <a:ext cx="9144000" cy="640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729694" y="3219271"/>
              <a:ext cx="1584325" cy="10447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1</a:t>
              </a:r>
            </a:p>
          </p:txBody>
        </p:sp>
      </p:grp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20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VNI-Times</vt:lpstr>
      <vt:lpstr>Office Theme</vt:lpstr>
      <vt:lpstr>4_Office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14</cp:revision>
  <dcterms:created xsi:type="dcterms:W3CDTF">2020-08-22T04:11:00Z</dcterms:created>
  <dcterms:modified xsi:type="dcterms:W3CDTF">2025-04-15T10:01:59Z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1033-11.2.0.9739</vt:lpwstr>
  </property>
</Properties>
</file>