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67" r:id="rId2"/>
    <p:sldId id="368" r:id="rId3"/>
    <p:sldId id="359" r:id="rId4"/>
    <p:sldId id="35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14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12" Type="http://schemas.openxmlformats.org/officeDocument/2006/relationships/audio" Target="../media/audio1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7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Be Vietnam Pro" pitchFamily="2" charset="0"/>
                <a:cs typeface="Arial" panose="020B0604020202020204" pitchFamily="34" charset="0"/>
              </a:rPr>
              <a:t>Bài 3. Tìm chỗ đỗ cho trực thăng</a:t>
            </a:r>
            <a:endParaRPr lang="en-US" altLang="en-US" sz="3200" b="1" dirty="0">
              <a:solidFill>
                <a:srgbClr val="000000"/>
              </a:solidFill>
              <a:latin typeface="Be Vietnam Pro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3" r="8301" b="45467"/>
          <a:stretch/>
        </p:blipFill>
        <p:spPr>
          <a:xfrm>
            <a:off x="116732" y="2168368"/>
            <a:ext cx="11224746" cy="447055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307404" y="4075889"/>
            <a:ext cx="6099243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081736" y="4075889"/>
            <a:ext cx="2684834" cy="914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46046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dirty="0" smtClean="0">
                <a:solidFill>
                  <a:srgbClr val="000000"/>
                </a:solidFill>
                <a:latin typeface="Be Vietnam Pro" pitchFamily="2" charset="0"/>
                <a:cs typeface="Arial" panose="020B0604020202020204" pitchFamily="34" charset="0"/>
              </a:rPr>
              <a:t>Bài 4. Có hai cây cà chua trong vườn. Một cây có 10  quả, một cây có 26 quả. Hỏi cả hai cây có bao nhiêu quả cà chua ?</a:t>
            </a:r>
            <a:endParaRPr lang="en-US" altLang="en-US" sz="2800" dirty="0">
              <a:solidFill>
                <a:srgbClr val="000000"/>
              </a:solidFill>
              <a:latin typeface="Be Vietnam Pro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6" r="9114" b="8511"/>
          <a:stretch/>
        </p:blipFill>
        <p:spPr>
          <a:xfrm>
            <a:off x="459021" y="2559682"/>
            <a:ext cx="9659566" cy="39534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660441" y="924471"/>
            <a:ext cx="1332684" cy="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390425"/>
            <a:ext cx="1254868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56302" y="1378936"/>
            <a:ext cx="6504139" cy="37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26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36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30721" y="1866764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884908" y="185412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51256" y="185412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883952" y="1858565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83</Words>
  <Application>Microsoft Office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Be Vietnam Pro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66</cp:revision>
  <dcterms:created xsi:type="dcterms:W3CDTF">2020-08-16T02:02:21Z</dcterms:created>
  <dcterms:modified xsi:type="dcterms:W3CDTF">2025-04-15T09:51:55Z</dcterms:modified>
</cp:coreProperties>
</file>