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8" r:id="rId2"/>
    <p:sldId id="359" r:id="rId3"/>
    <p:sldId id="35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4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7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dirty="0" smtClean="0">
                <a:solidFill>
                  <a:srgbClr val="000000"/>
                </a:solidFill>
                <a:latin typeface="Be Vietnam Pro" pitchFamily="2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2800" dirty="0">
              <a:solidFill>
                <a:srgbClr val="000000"/>
              </a:solidFill>
              <a:latin typeface="Be Vietnam Pro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660441" y="924471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390425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56302" y="1378936"/>
            <a:ext cx="6504139" cy="3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74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 Vietnam Pro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67</cp:revision>
  <dcterms:created xsi:type="dcterms:W3CDTF">2020-08-16T02:02:21Z</dcterms:created>
  <dcterms:modified xsi:type="dcterms:W3CDTF">2025-04-15T09:52:22Z</dcterms:modified>
</cp:coreProperties>
</file>