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59" r:id="rId2"/>
    <p:sldId id="35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14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30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68</cp:revision>
  <dcterms:created xsi:type="dcterms:W3CDTF">2020-08-16T02:02:21Z</dcterms:created>
  <dcterms:modified xsi:type="dcterms:W3CDTF">2025-04-15T09:52:32Z</dcterms:modified>
</cp:coreProperties>
</file>