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68" r:id="rId3"/>
    <p:sldId id="270" r:id="rId4"/>
    <p:sldId id="267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D554A-7217-4EBC-85A2-1A188556108D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5CFA7-A672-41C9-A75B-47FDE0DF3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9CBD9-B066-48BA-A3B5-8231BFA1B694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1"/>
          <p:cNvSpPr txBox="1">
            <a:spLocks noChangeArrowheads="1"/>
          </p:cNvSpPr>
          <p:nvPr/>
        </p:nvSpPr>
        <p:spPr bwMode="auto">
          <a:xfrm>
            <a:off x="457200" y="2438400"/>
            <a:ext cx="548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1. Quan sát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lễ khai giảng năm học: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4838" y="1600199"/>
            <a:ext cx="3357562" cy="76200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Khởi động</a:t>
            </a:r>
          </a:p>
        </p:txBody>
      </p:sp>
      <p:sp>
        <p:nvSpPr>
          <p:cNvPr id="3078" name="TextBox 14"/>
          <p:cNvSpPr txBox="1">
            <a:spLocks noChangeArrowheads="1"/>
          </p:cNvSpPr>
          <p:nvPr/>
        </p:nvSpPr>
        <p:spPr bwMode="auto">
          <a:xfrm>
            <a:off x="152400" y="3124200"/>
            <a:ext cx="41148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- Thảo luận nhóm đôi chia sẻ với bạn về các câu hỏi sau</a:t>
            </a:r>
          </a:p>
        </p:txBody>
      </p:sp>
      <p:sp>
        <p:nvSpPr>
          <p:cNvPr id="3079" name="TextBox 15"/>
          <p:cNvSpPr txBox="1">
            <a:spLocks noChangeArrowheads="1"/>
          </p:cNvSpPr>
          <p:nvPr/>
        </p:nvSpPr>
        <p:spPr bwMode="auto">
          <a:xfrm>
            <a:off x="228600" y="4267200"/>
            <a:ext cx="378856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Em thấy những gì trong tranh?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TextBox 16"/>
          <p:cNvSpPr txBox="1">
            <a:spLocks noChangeArrowheads="1"/>
          </p:cNvSpPr>
          <p:nvPr/>
        </p:nvSpPr>
        <p:spPr bwMode="auto">
          <a:xfrm>
            <a:off x="304800" y="5334000"/>
            <a:ext cx="378856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Trong tranh đồ vật nào quen thuộc nhất? Nó dùng để làm gì?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t="20500" b="45000"/>
          <a:stretch>
            <a:fillRect/>
          </a:stretch>
        </p:blipFill>
        <p:spPr bwMode="auto">
          <a:xfrm>
            <a:off x="4456112" y="3124200"/>
            <a:ext cx="46878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5: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14" grpId="0" animBg="1"/>
      <p:bldP spid="3078" grpId="0"/>
      <p:bldP spid="3079" grpId="0"/>
      <p:bldP spid="308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.EPR5HADQQSBOGQY\Downloads\cd3 bai 5.1.png"/>
          <p:cNvPicPr>
            <a:picLocks noChangeAspect="1" noChangeArrowheads="1"/>
          </p:cNvPicPr>
          <p:nvPr/>
        </p:nvPicPr>
        <p:blipFill>
          <a:blip r:embed="rId2"/>
          <a:srcRect l="59457" t="64444"/>
          <a:stretch>
            <a:fillRect/>
          </a:stretch>
        </p:blipFill>
        <p:spPr bwMode="auto">
          <a:xfrm>
            <a:off x="2667000" y="1828800"/>
            <a:ext cx="3838276" cy="47244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5: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828800"/>
            <a:ext cx="7772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   Tôi là trống trường. Thân hình tôi đẫy đà, nước da nâu bóng. Học trò thường gọi tôi là bác trống. Có lẽ vì các bạn thấy tôi ở trường lâu lắm rồi. Chính tôi cũng không biết mình đến đây tự bao giờ.</a:t>
            </a:r>
          </a:p>
          <a:p>
            <a:pPr algn="just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    Hằng ngày tôi giúp các bạn học trò ra vào lớp đúng giờ. Ngày khai trường, tiếng tôi dõng dạc “tùng…tùng….tùng….”, báo hiệu một năm học mới. </a:t>
            </a:r>
          </a:p>
          <a:p>
            <a:pPr algn="just"/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    Bây giờ có thêm anh chuông điện, thỉnh thoảng cũng “reng….reng…..reng….” báo giờ học. Nhưng tôi vẫn là người bạn thân thiết của các cô cậu học trò.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5: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60942" y="1493917"/>
            <a:ext cx="4339658" cy="78458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9. Đọc và giải câu đố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l="7018" t="70500" r="33333"/>
          <a:stretch>
            <a:fillRect/>
          </a:stretch>
        </p:blipFill>
        <p:spPr bwMode="auto">
          <a:xfrm>
            <a:off x="5867400" y="2667000"/>
            <a:ext cx="3276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2743200"/>
            <a:ext cx="624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Ở lớp mặc áo xanh, đen</a:t>
            </a:r>
          </a:p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Với anh phấn trắng đã thành bạn thân</a:t>
            </a:r>
          </a:p>
          <a:p>
            <a:pPr algn="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smtClean="0">
                <a:latin typeface="Times New Roman" pitchFamily="18" charset="0"/>
                <a:cs typeface="Times New Roman" pitchFamily="18" charset="0"/>
              </a:rPr>
              <a:t>Là cái gì?)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4648200"/>
            <a:ext cx="5867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“Reng … reng” là tiếng của tôi</a:t>
            </a:r>
          </a:p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Ra chơi, vào học, tôi thời báo ngay</a:t>
            </a:r>
          </a:p>
          <a:p>
            <a:pPr algn="r"/>
            <a:r>
              <a:rPr lang="en-US" sz="2800" i="1" smtClean="0">
                <a:latin typeface="Times New Roman" pitchFamily="18" charset="0"/>
                <a:cs typeface="Times New Roman" pitchFamily="18" charset="0"/>
              </a:rPr>
              <a:t>(Là cái gì?)</a:t>
            </a:r>
            <a:endParaRPr lang="en-US" sz="28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5: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243</Words>
  <Application>Microsoft Office PowerPoint</Application>
  <PresentationFormat>On-screen Show (4:3)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</cp:lastModifiedBy>
  <cp:revision>14</cp:revision>
  <dcterms:created xsi:type="dcterms:W3CDTF">2020-08-24T01:08:53Z</dcterms:created>
  <dcterms:modified xsi:type="dcterms:W3CDTF">2025-04-05T15:36:06Z</dcterms:modified>
</cp:coreProperties>
</file>