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70" r:id="rId3"/>
    <p:sldId id="26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D554A-7217-4EBC-85A2-1A188556108D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5CFA7-A672-41C9-A75B-47FDE0DF3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CBD9-B066-48BA-A3B5-8231BFA1B694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11"/>
          <p:cNvSpPr txBox="1">
            <a:spLocks noChangeArrowheads="1"/>
          </p:cNvSpPr>
          <p:nvPr/>
        </p:nvSpPr>
        <p:spPr bwMode="auto">
          <a:xfrm>
            <a:off x="457200" y="2438400"/>
            <a:ext cx="548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1. Quan sát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lễ khai giảng năm học: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04838" y="1600199"/>
            <a:ext cx="3357562" cy="762001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n-US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Khởi động</a:t>
            </a:r>
          </a:p>
        </p:txBody>
      </p:sp>
      <p:sp>
        <p:nvSpPr>
          <p:cNvPr id="3078" name="TextBox 14"/>
          <p:cNvSpPr txBox="1">
            <a:spLocks noChangeArrowheads="1"/>
          </p:cNvSpPr>
          <p:nvPr/>
        </p:nvSpPr>
        <p:spPr bwMode="auto">
          <a:xfrm>
            <a:off x="152400" y="3124200"/>
            <a:ext cx="4114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- Thảo luận nhóm đôi chia sẻ với bạn về các câu hỏi sau</a:t>
            </a:r>
          </a:p>
        </p:txBody>
      </p:sp>
      <p:sp>
        <p:nvSpPr>
          <p:cNvPr id="3079" name="TextBox 15"/>
          <p:cNvSpPr txBox="1">
            <a:spLocks noChangeArrowheads="1"/>
          </p:cNvSpPr>
          <p:nvPr/>
        </p:nvSpPr>
        <p:spPr bwMode="auto">
          <a:xfrm>
            <a:off x="228600" y="4267200"/>
            <a:ext cx="37885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Em thấy những gì trong tranh?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TextBox 16"/>
          <p:cNvSpPr txBox="1">
            <a:spLocks noChangeArrowheads="1"/>
          </p:cNvSpPr>
          <p:nvPr/>
        </p:nvSpPr>
        <p:spPr bwMode="auto">
          <a:xfrm>
            <a:off x="304800" y="5334000"/>
            <a:ext cx="37885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Trong tranh đồ vật nào quen thuộc nhất? Nó dùng để làm gì?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t="20500" b="45000"/>
          <a:stretch>
            <a:fillRect/>
          </a:stretch>
        </p:blipFill>
        <p:spPr bwMode="auto">
          <a:xfrm>
            <a:off x="4456112" y="3124200"/>
            <a:ext cx="4687888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634604" y="296863"/>
            <a:ext cx="78867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Thứ   ngày   tháng   năm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Tiếng Việt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5: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Bác trống trường</a:t>
            </a:r>
            <a:endParaRPr lang="en-US" altLang="en-US" sz="3200" b="1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  <p:bldP spid="14" grpId="0" animBg="1"/>
      <p:bldP spid="3078" grpId="0"/>
      <p:bldP spid="3079" grpId="0"/>
      <p:bldP spid="30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5800" y="1828800"/>
            <a:ext cx="7772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Tôi là trống trường. Thân hình tôi đẫy đà, nước da nâu bóng. Học trò thường gọi tôi là bác trống. Có lẽ vì các bạn thấy tôi ở trường lâu lắm rồi. Chính tôi cũng không biết mình đến đây tự bao giờ.</a:t>
            </a:r>
          </a:p>
          <a:p>
            <a:pPr algn="just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Hằng ngày tôi giúp các bạn học trò ra vào lớp đúng giờ. Ngày khai trường, tiếng tôi dõng dạc “tùng…tùng….tùng….”, báo hiệu một năm học mới. </a:t>
            </a:r>
          </a:p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      Bây giờ có thêm anh chuông điện, thỉnh thoảng cũng “reng….reng…..reng….” báo giờ học. Nhưng tôi vẫn là người bạn thân thiết của các cô cậu học trò.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34604" y="296863"/>
            <a:ext cx="78867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Thứ   ngày   tháng   năm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Tiếng Việt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5: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Bác trống trường</a:t>
            </a:r>
            <a:endParaRPr lang="en-US" altLang="en-US" sz="3200" b="1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460942" y="1493917"/>
            <a:ext cx="4339658" cy="784589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en-US" sz="36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9. Đọc và giải câu đố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l="7018" t="70500" r="33333"/>
          <a:stretch>
            <a:fillRect/>
          </a:stretch>
        </p:blipFill>
        <p:spPr bwMode="auto">
          <a:xfrm>
            <a:off x="5867400" y="2667000"/>
            <a:ext cx="3276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0" y="2743200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Ở lớp mặc áo xanh, đen</a:t>
            </a:r>
          </a:p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Với anh phấn trắng đã thành bạn thân</a:t>
            </a:r>
          </a:p>
          <a:p>
            <a:pPr algn="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Là cái gì?)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648200"/>
            <a:ext cx="586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“Reng … reng” là tiếng của tôi</a:t>
            </a:r>
          </a:p>
          <a:p>
            <a:pPr algn="ctr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Ra chơi, vào học, tôi thời báo ngay</a:t>
            </a:r>
          </a:p>
          <a:p>
            <a:pPr algn="r"/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(Là cái gì?)</a:t>
            </a:r>
            <a:endParaRPr lang="en-US" sz="2800" i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34604" y="296863"/>
            <a:ext cx="78867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Thứ   ngày   tháng   năm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  <a:t>Tiếng Việt</a:t>
            </a:r>
            <a:br>
              <a:rPr lang="en-US" altLang="en-US" sz="3200" b="1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5: </a:t>
            </a:r>
            <a:r>
              <a:rPr lang="en-US" altLang="en-US" sz="3200" b="1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Bác trống trường</a:t>
            </a:r>
            <a:endParaRPr lang="en-US" altLang="en-US" sz="3200" b="1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239</Words>
  <Application>Microsoft Office PowerPoint</Application>
  <PresentationFormat>On-screen Show 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15</cp:revision>
  <dcterms:created xsi:type="dcterms:W3CDTF">2020-08-24T01:08:53Z</dcterms:created>
  <dcterms:modified xsi:type="dcterms:W3CDTF">2025-04-05T15:36:18Z</dcterms:modified>
</cp:coreProperties>
</file>