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  <p:sldId id="265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7AFF7"/>
    <a:srgbClr val="CC00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 smtClean="0"/>
              <a:t>Bấm để chỉnh sửa kiểu phụ đề của Bản cái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151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343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638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01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408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588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489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004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965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171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vi-VN" smtClean="0"/>
              <a:t>Bấm biểu tượng để thêm hình ảnh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905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700AC-70AE-4B06-B042-F66483D2732B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66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ải Hình Nền Động Đẹp Cho Powerpoint - Hình nền Laptop đẹp nhấ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7085"/>
            <a:ext cx="9048206" cy="6945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Hộp Văn bản 3"/>
          <p:cNvSpPr txBox="1"/>
          <p:nvPr/>
        </p:nvSpPr>
        <p:spPr>
          <a:xfrm>
            <a:off x="-72948" y="78378"/>
            <a:ext cx="900515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00FF"/>
                </a:solidFill>
                <a:latin typeface="HP001 4 hàng" panose="020B0603050302020204" pitchFamily="34" charset="0"/>
              </a:rPr>
              <a:t>Thứ</a:t>
            </a:r>
            <a:r>
              <a:rPr lang="en-US" sz="4000" b="1" dirty="0" smtClean="0">
                <a:solidFill>
                  <a:srgbClr val="0000FF"/>
                </a:solidFill>
                <a:latin typeface="HP001 4 hàng" panose="020B0603050302020204" pitchFamily="34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HP001 4 hàng" panose="020B0603050302020204" pitchFamily="34" charset="0"/>
              </a:rPr>
              <a:t>sáu</a:t>
            </a:r>
            <a:r>
              <a:rPr lang="en-US" sz="4000" b="1" dirty="0" smtClean="0">
                <a:solidFill>
                  <a:srgbClr val="0000FF"/>
                </a:solidFill>
                <a:latin typeface="HP001 4 hàng" panose="020B0603050302020204" pitchFamily="34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HP001 4 hàng" panose="020B0603050302020204" pitchFamily="34" charset="0"/>
              </a:rPr>
              <a:t>ngày</a:t>
            </a:r>
            <a:r>
              <a:rPr lang="en-US" sz="4000" b="1" dirty="0" smtClean="0">
                <a:solidFill>
                  <a:srgbClr val="0000FF"/>
                </a:solidFill>
                <a:latin typeface="HP001 4 hàng" panose="020B0603050302020204" pitchFamily="34" charset="0"/>
              </a:rPr>
              <a:t> 18 </a:t>
            </a:r>
            <a:r>
              <a:rPr lang="en-US" sz="4000" b="1" dirty="0" err="1" smtClean="0">
                <a:solidFill>
                  <a:srgbClr val="0000FF"/>
                </a:solidFill>
                <a:latin typeface="HP001 4 hàng" panose="020B0603050302020204" pitchFamily="34" charset="0"/>
              </a:rPr>
              <a:t>tháng</a:t>
            </a:r>
            <a:r>
              <a:rPr lang="en-US" sz="4000" b="1" dirty="0" smtClean="0">
                <a:solidFill>
                  <a:srgbClr val="0000FF"/>
                </a:solidFill>
                <a:latin typeface="HP001 4 hàng" panose="020B0603050302020204" pitchFamily="34" charset="0"/>
              </a:rPr>
              <a:t> 3 </a:t>
            </a:r>
            <a:r>
              <a:rPr lang="en-US" sz="4000" b="1" dirty="0" err="1" smtClean="0">
                <a:solidFill>
                  <a:srgbClr val="0000FF"/>
                </a:solidFill>
                <a:latin typeface="HP001 4 hàng" panose="020B0603050302020204" pitchFamily="34" charset="0"/>
              </a:rPr>
              <a:t>năm</a:t>
            </a:r>
            <a:r>
              <a:rPr lang="en-US" sz="4000" b="1" dirty="0" smtClean="0">
                <a:solidFill>
                  <a:srgbClr val="0000FF"/>
                </a:solidFill>
                <a:latin typeface="HP001 4 hàng" panose="020B0603050302020204" pitchFamily="34" charset="0"/>
              </a:rPr>
              <a:t> 2022</a:t>
            </a:r>
          </a:p>
          <a:p>
            <a:pPr algn="ctr"/>
            <a:r>
              <a:rPr lang="en-US" sz="4000" b="1" dirty="0" err="1" smtClean="0">
                <a:solidFill>
                  <a:srgbClr val="0000FF"/>
                </a:solidFill>
                <a:latin typeface="HP001 4 hàng" panose="020B0603050302020204" pitchFamily="34" charset="0"/>
              </a:rPr>
              <a:t>Tiếng</a:t>
            </a:r>
            <a:r>
              <a:rPr lang="en-US" sz="4000" b="1" dirty="0" smtClean="0">
                <a:solidFill>
                  <a:srgbClr val="0000FF"/>
                </a:solidFill>
                <a:latin typeface="HP001 4 hàng" panose="020B0603050302020204" pitchFamily="34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HP001 4 hàng" panose="020B0603050302020204" pitchFamily="34" charset="0"/>
              </a:rPr>
              <a:t>Việt</a:t>
            </a:r>
            <a:endParaRPr lang="en-US" sz="4000" b="1" dirty="0" smtClean="0">
              <a:solidFill>
                <a:srgbClr val="0000FF"/>
              </a:solidFill>
              <a:latin typeface="HP001 4 hàng" panose="020B06030503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rgbClr val="0000FF"/>
                </a:solidFill>
                <a:latin typeface="HP001 4 hàng" panose="020B0603050302020204" pitchFamily="34" charset="0"/>
              </a:rPr>
              <a:t>Bài</a:t>
            </a:r>
            <a:r>
              <a:rPr lang="en-US" sz="4000" dirty="0" smtClean="0">
                <a:latin typeface="HP001 4 hàng" panose="020B0603050302020204" pitchFamily="34" charset="0"/>
              </a:rPr>
              <a:t>: </a:t>
            </a:r>
            <a:r>
              <a:rPr lang="en-US" sz="40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Khi</a:t>
            </a:r>
            <a:r>
              <a:rPr lang="en-US" sz="40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mẹ</a:t>
            </a:r>
            <a:r>
              <a:rPr lang="en-US" sz="40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vắng</a:t>
            </a:r>
            <a:r>
              <a:rPr lang="en-US" sz="40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nhà</a:t>
            </a:r>
            <a:endParaRPr lang="en-US" sz="40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2184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  <p:sndAc>
          <p:stSnd>
            <p:snd r:embed="rId2" name="laser.wav"/>
          </p:stSnd>
        </p:sndAc>
      </p:transition>
    </mc:Choice>
    <mc:Fallback xmlns="">
      <p:transition spd="slow">
        <p:fade/>
        <p:sndAc>
          <p:stSnd>
            <p:snd r:embed="rId5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/>
          <p:nvPr/>
        </p:nvSpPr>
        <p:spPr>
          <a:xfrm>
            <a:off x="165463" y="872958"/>
            <a:ext cx="884424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Trong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khu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rừng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nọ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có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đàn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sống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cùng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Một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hôm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trước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kiếm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cỏ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dặn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- 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Ai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đến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gọi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cửa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các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đừng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mở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nhé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Chỉ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mở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cửa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nghe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tiếng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Một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sói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nấp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gần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đó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Đợi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xa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nó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gõ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cửa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và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giả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giọng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Nhớ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lời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đàn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nói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: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-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Không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phải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giọng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không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mở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endParaRPr lang="en-US" sz="2400" b="1" dirty="0" smtClean="0"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  <a:p>
            <a:pPr algn="just">
              <a:lnSpc>
                <a:spcPct val="100000"/>
              </a:lnSpc>
            </a:pP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Sói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đành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bỏ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Một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lúc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sau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về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Nghe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đúng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tiếng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đàn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ra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mở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cửa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và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tíu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tít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khoe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-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Lúc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vắng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nhà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có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tiếng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gọi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cửa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nhưng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không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phải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giọng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của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nên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chúng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không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mở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xoa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đầu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đàn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-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Các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ngoan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lắm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!</a:t>
            </a:r>
          </a:p>
        </p:txBody>
      </p:sp>
      <p:sp>
        <p:nvSpPr>
          <p:cNvPr id="5" name="Hình Bầu dục 4"/>
          <p:cNvSpPr/>
          <p:nvPr/>
        </p:nvSpPr>
        <p:spPr>
          <a:xfrm>
            <a:off x="78377" y="148046"/>
            <a:ext cx="505097" cy="48768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2</a:t>
            </a:r>
          </a:p>
        </p:txBody>
      </p:sp>
      <p:sp>
        <p:nvSpPr>
          <p:cNvPr id="6" name="Hộp Văn bản 5"/>
          <p:cNvSpPr txBox="1"/>
          <p:nvPr/>
        </p:nvSpPr>
        <p:spPr>
          <a:xfrm flipH="1">
            <a:off x="583474" y="46456"/>
            <a:ext cx="1436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chemeClr val="accent6">
                    <a:lumMod val="75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Đọc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7" name="Hộp Văn bản 6"/>
          <p:cNvSpPr txBox="1"/>
          <p:nvPr/>
        </p:nvSpPr>
        <p:spPr>
          <a:xfrm flipH="1">
            <a:off x="2525486" y="281783"/>
            <a:ext cx="48114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Khi</a:t>
            </a:r>
            <a:r>
              <a:rPr lang="en-US" sz="40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40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vắng</a:t>
            </a:r>
            <a:r>
              <a:rPr lang="en-US" sz="40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nhà</a:t>
            </a:r>
            <a:endParaRPr lang="en-US" sz="4000" b="1" dirty="0">
              <a:solidFill>
                <a:srgbClr val="FF0000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9254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  <p:bldLst>
      <p:bldP spid="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/>
          <p:nvPr/>
        </p:nvSpPr>
        <p:spPr>
          <a:xfrm>
            <a:off x="165463" y="872958"/>
            <a:ext cx="884424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Trong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khu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rừng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nọ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có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đàn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sống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cùng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Một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hôm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trước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kiếm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cỏ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dặn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- 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Ai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đến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gọi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cửa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các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đừng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mở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nhé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Chỉ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mở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cửa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nghe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tiếng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Một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sói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nấp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gần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đó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Đợi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xa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nó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gõ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cửa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và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giả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giọng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Nhớ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lời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đàn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nói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: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-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Không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phải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giọng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không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mở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endParaRPr lang="en-US" sz="2400" b="1" dirty="0" smtClean="0"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  <a:p>
            <a:pPr algn="just">
              <a:lnSpc>
                <a:spcPct val="100000"/>
              </a:lnSpc>
            </a:pP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Sói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đành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bỏ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Một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lúc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sau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về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Nghe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đúng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tiếng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đàn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ra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mở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cửa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và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tíu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tít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khoe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-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Lúc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vắng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nhà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có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tiếng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gọi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cửa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nhưng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không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phải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giọng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của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nên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chúng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không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mở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lang="en-US" sz="2400" b="1" dirty="0" err="1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xoa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đầu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đàn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-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Các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ngoan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lắm</a:t>
            </a:r>
            <a:r>
              <a:rPr lang="en-US" sz="24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!</a:t>
            </a:r>
          </a:p>
        </p:txBody>
      </p:sp>
      <p:sp>
        <p:nvSpPr>
          <p:cNvPr id="5" name="Hình Bầu dục 4"/>
          <p:cNvSpPr/>
          <p:nvPr/>
        </p:nvSpPr>
        <p:spPr>
          <a:xfrm>
            <a:off x="78377" y="148046"/>
            <a:ext cx="505097" cy="48768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2</a:t>
            </a:r>
          </a:p>
        </p:txBody>
      </p:sp>
      <p:sp>
        <p:nvSpPr>
          <p:cNvPr id="6" name="Hộp Văn bản 5"/>
          <p:cNvSpPr txBox="1"/>
          <p:nvPr/>
        </p:nvSpPr>
        <p:spPr>
          <a:xfrm flipH="1">
            <a:off x="583474" y="46456"/>
            <a:ext cx="1436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chemeClr val="accent6">
                    <a:lumMod val="75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Đọc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7" name="Hộp Văn bản 6"/>
          <p:cNvSpPr txBox="1"/>
          <p:nvPr/>
        </p:nvSpPr>
        <p:spPr>
          <a:xfrm flipH="1">
            <a:off x="2525486" y="281783"/>
            <a:ext cx="48114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Khi</a:t>
            </a:r>
            <a:r>
              <a:rPr lang="en-US" sz="40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40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vắng</a:t>
            </a:r>
            <a:r>
              <a:rPr lang="en-US" sz="40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nhà</a:t>
            </a:r>
            <a:endParaRPr lang="en-US" sz="4000" b="1" dirty="0">
              <a:solidFill>
                <a:srgbClr val="FF0000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cxnSp>
        <p:nvCxnSpPr>
          <p:cNvPr id="3" name="Đường nối Thẳng 2"/>
          <p:cNvCxnSpPr/>
          <p:nvPr/>
        </p:nvCxnSpPr>
        <p:spPr>
          <a:xfrm flipH="1">
            <a:off x="8194766" y="872958"/>
            <a:ext cx="182880" cy="516914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Đường nối Thẳng 11"/>
          <p:cNvCxnSpPr/>
          <p:nvPr/>
        </p:nvCxnSpPr>
        <p:spPr>
          <a:xfrm flipH="1">
            <a:off x="6483532" y="1226901"/>
            <a:ext cx="182880" cy="516914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Đường nối Thẳng 12"/>
          <p:cNvCxnSpPr/>
          <p:nvPr/>
        </p:nvCxnSpPr>
        <p:spPr>
          <a:xfrm flipH="1">
            <a:off x="3043646" y="1904924"/>
            <a:ext cx="182880" cy="516914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Đường nối Thẳng 13"/>
          <p:cNvCxnSpPr/>
          <p:nvPr/>
        </p:nvCxnSpPr>
        <p:spPr>
          <a:xfrm flipH="1">
            <a:off x="4496144" y="2305518"/>
            <a:ext cx="182880" cy="516914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Đường nối Thẳng 14"/>
          <p:cNvCxnSpPr/>
          <p:nvPr/>
        </p:nvCxnSpPr>
        <p:spPr>
          <a:xfrm flipH="1">
            <a:off x="3339737" y="2679987"/>
            <a:ext cx="182880" cy="516914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Đường nối Thẳng 15"/>
          <p:cNvCxnSpPr/>
          <p:nvPr/>
        </p:nvCxnSpPr>
        <p:spPr>
          <a:xfrm flipH="1">
            <a:off x="4839789" y="3089289"/>
            <a:ext cx="182880" cy="516914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Đường nối Thẳng 16"/>
          <p:cNvCxnSpPr/>
          <p:nvPr/>
        </p:nvCxnSpPr>
        <p:spPr>
          <a:xfrm flipH="1">
            <a:off x="5891349" y="3430656"/>
            <a:ext cx="182880" cy="516914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Đường nối Thẳng 17"/>
          <p:cNvCxnSpPr/>
          <p:nvPr/>
        </p:nvCxnSpPr>
        <p:spPr>
          <a:xfrm flipH="1">
            <a:off x="2955872" y="3777266"/>
            <a:ext cx="182880" cy="516914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Đường nối Thẳng 18"/>
          <p:cNvCxnSpPr/>
          <p:nvPr/>
        </p:nvCxnSpPr>
        <p:spPr>
          <a:xfrm flipH="1">
            <a:off x="4205896" y="4195278"/>
            <a:ext cx="182880" cy="516914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Đường nối Thẳng 19"/>
          <p:cNvCxnSpPr/>
          <p:nvPr/>
        </p:nvCxnSpPr>
        <p:spPr>
          <a:xfrm flipH="1">
            <a:off x="4639492" y="4453735"/>
            <a:ext cx="182880" cy="516914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Đường nối Thẳng 20"/>
          <p:cNvCxnSpPr/>
          <p:nvPr/>
        </p:nvCxnSpPr>
        <p:spPr>
          <a:xfrm flipH="1">
            <a:off x="7154093" y="5353518"/>
            <a:ext cx="182880" cy="516914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Đường nối Thẳng 21"/>
          <p:cNvCxnSpPr/>
          <p:nvPr/>
        </p:nvCxnSpPr>
        <p:spPr>
          <a:xfrm flipH="1">
            <a:off x="4413413" y="5643310"/>
            <a:ext cx="182880" cy="516914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Đường nối Thẳng 22"/>
          <p:cNvCxnSpPr/>
          <p:nvPr/>
        </p:nvCxnSpPr>
        <p:spPr>
          <a:xfrm flipH="1">
            <a:off x="4023016" y="5988355"/>
            <a:ext cx="182880" cy="516914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27689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  <p:sndAc>
          <p:stSnd>
            <p:snd r:embed="rId2" name="breeze.wav"/>
          </p:stSnd>
        </p:sndAc>
      </p:transition>
    </mc:Choice>
    <mc:Fallback xmlns="">
      <p:transition spd="slow">
        <p:fade/>
        <p:sndAc>
          <p:stSnd>
            <p:snd r:embed="rId3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/>
          <p:cNvSpPr txBox="1"/>
          <p:nvPr/>
        </p:nvSpPr>
        <p:spPr>
          <a:xfrm flipH="1">
            <a:off x="2525485" y="281783"/>
            <a:ext cx="34573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Giải</a:t>
            </a:r>
            <a:r>
              <a:rPr lang="en-US" sz="40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nghĩa</a:t>
            </a:r>
            <a:r>
              <a:rPr lang="en-US" sz="40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từ</a:t>
            </a:r>
            <a:endParaRPr lang="en-US" sz="4000" b="1" dirty="0">
              <a:solidFill>
                <a:srgbClr val="FF0000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5" name="Hộp Văn bản 4"/>
          <p:cNvSpPr txBox="1"/>
          <p:nvPr/>
        </p:nvSpPr>
        <p:spPr>
          <a:xfrm flipH="1">
            <a:off x="0" y="1363986"/>
            <a:ext cx="26486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chemeClr val="accent2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</a:t>
            </a:r>
            <a:r>
              <a:rPr lang="en-US" sz="4000" b="1" dirty="0" err="1" smtClean="0">
                <a:solidFill>
                  <a:schemeClr val="accent2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iả</a:t>
            </a:r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chemeClr val="accent2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giọng</a:t>
            </a:r>
            <a:endParaRPr lang="en-US" sz="4000" b="1" dirty="0">
              <a:solidFill>
                <a:schemeClr val="accent2">
                  <a:lumMod val="50000"/>
                </a:schemeClr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6" name="Hộp Văn bản 5"/>
          <p:cNvSpPr txBox="1"/>
          <p:nvPr/>
        </p:nvSpPr>
        <p:spPr>
          <a:xfrm flipH="1">
            <a:off x="126269" y="3302978"/>
            <a:ext cx="14673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7030A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</a:t>
            </a:r>
            <a:r>
              <a:rPr lang="en-US" sz="4000" b="1" dirty="0" err="1" smtClean="0">
                <a:solidFill>
                  <a:srgbClr val="7030A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íu</a:t>
            </a:r>
            <a:r>
              <a:rPr lang="en-US" sz="4000" b="1" dirty="0" smtClean="0">
                <a:solidFill>
                  <a:srgbClr val="7030A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tít</a:t>
            </a:r>
            <a:endParaRPr lang="en-US" sz="4000" b="1" dirty="0">
              <a:solidFill>
                <a:srgbClr val="7030A0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7" name="Hộp Văn bản 6"/>
          <p:cNvSpPr txBox="1"/>
          <p:nvPr/>
        </p:nvSpPr>
        <p:spPr>
          <a:xfrm>
            <a:off x="2453512" y="1363986"/>
            <a:ext cx="66904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Là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bắt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chước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nói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giống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giọng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nói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của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người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khác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  <a:endParaRPr lang="en-US" sz="4000" b="1" dirty="0">
              <a:solidFill>
                <a:srgbClr val="0000FF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8" name="Hộp Văn bản 7"/>
          <p:cNvSpPr txBox="1"/>
          <p:nvPr/>
        </p:nvSpPr>
        <p:spPr>
          <a:xfrm>
            <a:off x="1682547" y="3302978"/>
            <a:ext cx="73718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Là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nhiều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tiếng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nói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cười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hỏi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han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ồn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dập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không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ngớt</a:t>
            </a:r>
            <a:r>
              <a:rPr lang="en-US" sz="4000" b="1" dirty="0" smtClean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  <a:endParaRPr lang="en-US" sz="4000" b="1" dirty="0">
              <a:solidFill>
                <a:srgbClr val="0000FF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8892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  <p:sndAc>
          <p:stSnd>
            <p:snd r:embed="rId2" name="suction.wav"/>
          </p:stSnd>
        </p:sndAc>
      </p:transition>
    </mc:Choice>
    <mc:Fallback xmlns="">
      <p:transition spd="slow">
        <p:fade/>
        <p:sndAc>
          <p:stSnd>
            <p:snd r:embed="rId3" name="suctio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216</TotalTime>
  <Words>60</Words>
  <Application>Microsoft Office PowerPoint</Application>
  <PresentationFormat>On-screen Show (4:3)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AvantGarde</vt:lpstr>
      <vt:lpstr>Calibri</vt:lpstr>
      <vt:lpstr>Calibri Light</vt:lpstr>
      <vt:lpstr>HP001 4 hàng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Administrator</dc:creator>
  <cp:lastModifiedBy>Admin</cp:lastModifiedBy>
  <cp:revision>26</cp:revision>
  <dcterms:created xsi:type="dcterms:W3CDTF">2022-03-17T08:21:07Z</dcterms:created>
  <dcterms:modified xsi:type="dcterms:W3CDTF">2025-04-05T15:50:57Z</dcterms:modified>
</cp:coreProperties>
</file>