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7AFF7"/>
    <a:srgbClr val="CC00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Bấm để chỉnh sửa kiểu phụ đề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5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4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3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0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0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8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89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0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7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0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6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ải Hình Nền Động Đẹp Cho Powerpoint - Hình nền Laptop đẹp nhấ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7085"/>
            <a:ext cx="9048206" cy="6945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Hộp Văn bản 3"/>
          <p:cNvSpPr txBox="1"/>
          <p:nvPr/>
        </p:nvSpPr>
        <p:spPr>
          <a:xfrm>
            <a:off x="-72948" y="78378"/>
            <a:ext cx="900515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Thứ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sáu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ngày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18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tháng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3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năm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2022</a:t>
            </a:r>
          </a:p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Tiếng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Việt</a:t>
            </a:r>
            <a:endParaRPr lang="en-US" sz="4000" b="1" dirty="0" smtClean="0">
              <a:solidFill>
                <a:srgbClr val="0000FF"/>
              </a:solidFill>
              <a:latin typeface="HP001 4 hàng" panose="020B06030503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Bài</a:t>
            </a:r>
            <a:r>
              <a:rPr lang="en-US" sz="4000" dirty="0" smtClean="0">
                <a:latin typeface="HP001 4 hàng" panose="020B0603050302020204" pitchFamily="34" charset="0"/>
              </a:rPr>
              <a:t>: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Khi</a:t>
            </a: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mẹ</a:t>
            </a: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vắng</a:t>
            </a: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nhà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2184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5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/>
          <p:nvPr/>
        </p:nvSpPr>
        <p:spPr>
          <a:xfrm>
            <a:off x="165463" y="872958"/>
            <a:ext cx="88442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Trong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rừng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nọ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sống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cùng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hôm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trước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kiếm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cỏ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dặn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Ai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đến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đừng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nhé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Chỉ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nấp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gần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gõ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giả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Nhớ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lời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: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phải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endParaRPr lang="en-US" sz="2400" b="1" dirty="0" smtClean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đành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bỏ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lúc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sau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về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đúng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ra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tít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khoe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Lúc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vắng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nhưng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phải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nên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xoa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đầu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ngoan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lắm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!</a:t>
            </a:r>
          </a:p>
        </p:txBody>
      </p:sp>
      <p:sp>
        <p:nvSpPr>
          <p:cNvPr id="5" name="Hình Bầu dục 4"/>
          <p:cNvSpPr/>
          <p:nvPr/>
        </p:nvSpPr>
        <p:spPr>
          <a:xfrm>
            <a:off x="78377" y="148046"/>
            <a:ext cx="505097" cy="4876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2</a:t>
            </a:r>
          </a:p>
        </p:txBody>
      </p:sp>
      <p:sp>
        <p:nvSpPr>
          <p:cNvPr id="6" name="Hộp Văn bản 5"/>
          <p:cNvSpPr txBox="1"/>
          <p:nvPr/>
        </p:nvSpPr>
        <p:spPr>
          <a:xfrm flipH="1">
            <a:off x="583474" y="46456"/>
            <a:ext cx="1436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Đọc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7" name="Hộp Văn bản 6"/>
          <p:cNvSpPr txBox="1"/>
          <p:nvPr/>
        </p:nvSpPr>
        <p:spPr>
          <a:xfrm flipH="1">
            <a:off x="2525486" y="281783"/>
            <a:ext cx="4811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vắng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endParaRPr lang="en-US" sz="40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25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  <p:bldLst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 flipH="1">
            <a:off x="2525485" y="281783"/>
            <a:ext cx="34573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nghĩa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từ</a:t>
            </a:r>
            <a:endParaRPr lang="en-US" sz="40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5" name="Hộp Văn bản 4"/>
          <p:cNvSpPr txBox="1"/>
          <p:nvPr/>
        </p:nvSpPr>
        <p:spPr>
          <a:xfrm flipH="1">
            <a:off x="0" y="1363986"/>
            <a:ext cx="26486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</a:t>
            </a:r>
            <a:r>
              <a:rPr lang="en-US" sz="4000" b="1" dirty="0" err="1" smtClean="0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iả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endParaRPr lang="en-US" sz="4000" b="1" dirty="0">
              <a:solidFill>
                <a:schemeClr val="accent2">
                  <a:lumMod val="50000"/>
                </a:schemeClr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Hộp Văn bản 5"/>
          <p:cNvSpPr txBox="1"/>
          <p:nvPr/>
        </p:nvSpPr>
        <p:spPr>
          <a:xfrm flipH="1">
            <a:off x="126269" y="3302978"/>
            <a:ext cx="1467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</a:t>
            </a:r>
            <a:r>
              <a:rPr lang="en-US" sz="4000" b="1" dirty="0" err="1" smtClean="0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íu</a:t>
            </a:r>
            <a:r>
              <a:rPr lang="en-US" sz="4000" b="1" dirty="0" smtClean="0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tít</a:t>
            </a:r>
            <a:endParaRPr lang="en-US" sz="4000" b="1" dirty="0">
              <a:solidFill>
                <a:srgbClr val="7030A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7" name="Hộp Văn bản 6"/>
          <p:cNvSpPr txBox="1"/>
          <p:nvPr/>
        </p:nvSpPr>
        <p:spPr>
          <a:xfrm>
            <a:off x="2453512" y="1363986"/>
            <a:ext cx="66904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bắt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chước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giống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người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khác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8" name="Hộp Văn bản 7"/>
          <p:cNvSpPr txBox="1"/>
          <p:nvPr/>
        </p:nvSpPr>
        <p:spPr>
          <a:xfrm>
            <a:off x="1682547" y="3302978"/>
            <a:ext cx="73718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nhiều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cười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hỏi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han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ồn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dập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ngớt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8892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3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54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AvantGarde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Administrator</dc:creator>
  <cp:lastModifiedBy>Admin</cp:lastModifiedBy>
  <cp:revision>27</cp:revision>
  <dcterms:created xsi:type="dcterms:W3CDTF">2022-03-17T08:21:07Z</dcterms:created>
  <dcterms:modified xsi:type="dcterms:W3CDTF">2025-04-05T15:51:08Z</dcterms:modified>
</cp:coreProperties>
</file>