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5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7AFF7"/>
    <a:srgbClr val="CC00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 smtClean="0"/>
              <a:t>Bấm để chỉnh sửa kiểu phụ đề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151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34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38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01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08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88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89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004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965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171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vi-VN" smtClean="0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905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6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ải Hình Nền Động Đẹp Cho Powerpoint - Hình nền Laptop đẹp nhấ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7085"/>
            <a:ext cx="9048206" cy="6945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Hộp Văn bản 3"/>
          <p:cNvSpPr txBox="1"/>
          <p:nvPr/>
        </p:nvSpPr>
        <p:spPr>
          <a:xfrm>
            <a:off x="-72948" y="78378"/>
            <a:ext cx="900515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Thứ</a:t>
            </a:r>
            <a:r>
              <a:rPr lang="en-US" sz="4000" b="1" dirty="0" smtClean="0">
                <a:solidFill>
                  <a:srgbClr val="0000FF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sáu</a:t>
            </a:r>
            <a:r>
              <a:rPr lang="en-US" sz="4000" b="1" dirty="0" smtClean="0">
                <a:solidFill>
                  <a:srgbClr val="0000FF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ngày</a:t>
            </a:r>
            <a:r>
              <a:rPr lang="en-US" sz="4000" b="1" dirty="0" smtClean="0">
                <a:solidFill>
                  <a:srgbClr val="0000FF"/>
                </a:solidFill>
                <a:latin typeface="HP001 4 hàng" panose="020B0603050302020204" pitchFamily="34" charset="0"/>
              </a:rPr>
              <a:t> 18 </a:t>
            </a:r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tháng</a:t>
            </a:r>
            <a:r>
              <a:rPr lang="en-US" sz="4000" b="1" dirty="0" smtClean="0">
                <a:solidFill>
                  <a:srgbClr val="0000FF"/>
                </a:solidFill>
                <a:latin typeface="HP001 4 hàng" panose="020B0603050302020204" pitchFamily="34" charset="0"/>
              </a:rPr>
              <a:t> 3 </a:t>
            </a:r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năm</a:t>
            </a:r>
            <a:r>
              <a:rPr lang="en-US" sz="4000" b="1" dirty="0" smtClean="0">
                <a:solidFill>
                  <a:srgbClr val="0000FF"/>
                </a:solidFill>
                <a:latin typeface="HP001 4 hàng" panose="020B0603050302020204" pitchFamily="34" charset="0"/>
              </a:rPr>
              <a:t> 2022</a:t>
            </a:r>
          </a:p>
          <a:p>
            <a:pPr algn="ctr"/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Tiếng</a:t>
            </a:r>
            <a:r>
              <a:rPr lang="en-US" sz="4000" b="1" dirty="0" smtClean="0">
                <a:solidFill>
                  <a:srgbClr val="0000FF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Việt</a:t>
            </a:r>
            <a:endParaRPr lang="en-US" sz="4000" b="1" dirty="0" smtClean="0">
              <a:solidFill>
                <a:srgbClr val="0000FF"/>
              </a:solidFill>
              <a:latin typeface="HP001 4 hàng" panose="020B06030503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Bài</a:t>
            </a:r>
            <a:r>
              <a:rPr lang="en-US" sz="4000" dirty="0" smtClean="0">
                <a:latin typeface="HP001 4 hàng" panose="020B0603050302020204" pitchFamily="34" charset="0"/>
              </a:rPr>
              <a:t>: </a:t>
            </a:r>
            <a:r>
              <a:rPr lang="en-US" sz="4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Khi</a:t>
            </a:r>
            <a:r>
              <a:rPr lang="en-US" sz="40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mẹ</a:t>
            </a:r>
            <a:r>
              <a:rPr lang="en-US" sz="40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vắng</a:t>
            </a:r>
            <a:r>
              <a:rPr lang="en-US" sz="40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nhà</a:t>
            </a:r>
            <a:endParaRPr lang="en-US" sz="40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2184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5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 flipH="1">
            <a:off x="2525485" y="281783"/>
            <a:ext cx="34573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Giải</a:t>
            </a:r>
            <a:r>
              <a:rPr lang="en-US" sz="40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nghĩa</a:t>
            </a:r>
            <a:r>
              <a:rPr lang="en-US" sz="40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từ</a:t>
            </a:r>
            <a:endParaRPr lang="en-US" sz="4000" b="1" dirty="0">
              <a:solidFill>
                <a:srgbClr val="FF000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5" name="Hộp Văn bản 4"/>
          <p:cNvSpPr txBox="1"/>
          <p:nvPr/>
        </p:nvSpPr>
        <p:spPr>
          <a:xfrm flipH="1">
            <a:off x="0" y="1363986"/>
            <a:ext cx="26486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chemeClr val="accent2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</a:t>
            </a:r>
            <a:r>
              <a:rPr lang="en-US" sz="4000" b="1" dirty="0" err="1" smtClean="0">
                <a:solidFill>
                  <a:schemeClr val="accent2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iả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chemeClr val="accent2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giọng</a:t>
            </a:r>
            <a:endParaRPr lang="en-US" sz="4000" b="1" dirty="0">
              <a:solidFill>
                <a:schemeClr val="accent2">
                  <a:lumMod val="50000"/>
                </a:schemeClr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6" name="Hộp Văn bản 5"/>
          <p:cNvSpPr txBox="1"/>
          <p:nvPr/>
        </p:nvSpPr>
        <p:spPr>
          <a:xfrm flipH="1">
            <a:off x="126269" y="3302978"/>
            <a:ext cx="1467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7030A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</a:t>
            </a:r>
            <a:r>
              <a:rPr lang="en-US" sz="4000" b="1" dirty="0" err="1" smtClean="0">
                <a:solidFill>
                  <a:srgbClr val="7030A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íu</a:t>
            </a:r>
            <a:r>
              <a:rPr lang="en-US" sz="4000" b="1" dirty="0" smtClean="0">
                <a:solidFill>
                  <a:srgbClr val="7030A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tít</a:t>
            </a:r>
            <a:endParaRPr lang="en-US" sz="4000" b="1" dirty="0">
              <a:solidFill>
                <a:srgbClr val="7030A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7" name="Hộp Văn bản 6"/>
          <p:cNvSpPr txBox="1"/>
          <p:nvPr/>
        </p:nvSpPr>
        <p:spPr>
          <a:xfrm>
            <a:off x="2453512" y="1363986"/>
            <a:ext cx="66904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Là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bắt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chước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nói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giống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giọng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nói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của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người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khác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  <a:endParaRPr lang="en-US" sz="4000" b="1" dirty="0">
              <a:solidFill>
                <a:srgbClr val="0000FF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8" name="Hộp Văn bản 7"/>
          <p:cNvSpPr txBox="1"/>
          <p:nvPr/>
        </p:nvSpPr>
        <p:spPr>
          <a:xfrm>
            <a:off x="1682547" y="3302978"/>
            <a:ext cx="73718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Là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nhiều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tiếng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nói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cười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hỏi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han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ồn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dập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ngớt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  <a:endParaRPr lang="en-US" sz="4000" b="1" dirty="0">
              <a:solidFill>
                <a:srgbClr val="0000FF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8892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3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</TotalTime>
  <Words>48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AvantGarde</vt:lpstr>
      <vt:lpstr>Calibri</vt:lpstr>
      <vt:lpstr>Calibri Light</vt:lpstr>
      <vt:lpstr>HP001 4 hàng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Administrator</dc:creator>
  <cp:lastModifiedBy>Admin</cp:lastModifiedBy>
  <cp:revision>28</cp:revision>
  <dcterms:created xsi:type="dcterms:W3CDTF">2022-03-17T08:21:07Z</dcterms:created>
  <dcterms:modified xsi:type="dcterms:W3CDTF">2025-04-05T15:51:20Z</dcterms:modified>
</cp:coreProperties>
</file>