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89" r:id="rId2"/>
    <p:sldId id="276" r:id="rId3"/>
    <p:sldId id="277" r:id="rId4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6"/>
    </p:embeddedFont>
    <p:embeddedFont>
      <p:font typeface="Arial-Rounded" panose="020B0500000000000000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FPOP1-W9" panose="020B0604020202020204" charset="-128"/>
      <p:regular r:id="rId12"/>
    </p:embeddedFont>
  </p:embeddedFontLst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89"/>
          </p14:sldIdLst>
        </p14:section>
        <p14:section name="Tiết 1" id="{694160BE-F2C5-4F1F-9227-A8A060926D5B}">
          <p14:sldIdLst>
            <p14:sldId id="276"/>
            <p14:sldId id="277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9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04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1" Type="http://schemas.microsoft.com/office/2007/relationships/media" Target="file:///C:\Users\Admin\Desktop\CT%202018\GIAO%20AN%20DIEN%20TU%202020\3.%20Vo%20thi%20thanh%20h&#7891;ng%20x\TV2-KN-Chu&#777;%20&#273;&#234;&#768;%201-%20Ba&#768;i%205%20-%20Sinh%20nh&#7853;t%20c&#7911;a%20voi%20con\&#273;o&#803;c%20ba&#768;i%205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/>
          <p:cNvPicPr preferRelativeResize="0"/>
          <p:nvPr/>
        </p:nvPicPr>
        <p:blipFill rotWithShape="1">
          <a:blip r:embed="rId4"/>
          <a:srcRect l="32794" r="16079" b="94184"/>
          <a:stretch>
            <a:fillRect/>
          </a:stretch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1 bai 5.1.png"/>
          <p:cNvPicPr>
            <a:picLocks noChangeAspect="1"/>
          </p:cNvPicPr>
          <p:nvPr/>
        </p:nvPicPr>
        <p:blipFill>
          <a:blip r:embed="rId4"/>
          <a:srcRect l="14443" t="85910" r="9034" b="8274"/>
          <a:stretch>
            <a:fillRect/>
          </a:stretch>
        </p:blipFill>
        <p:spPr>
          <a:xfrm>
            <a:off x="116733" y="582805"/>
            <a:ext cx="8786098" cy="1115366"/>
          </a:xfrm>
          <a:prstGeom prst="rect">
            <a:avLst/>
          </a:prstGeom>
        </p:spPr>
      </p:pic>
      <p:pic>
        <p:nvPicPr>
          <p:cNvPr id="5" name="Picture 4" descr="cd1 bai 5.2.png"/>
          <p:cNvPicPr>
            <a:picLocks noChangeAspect="1"/>
          </p:cNvPicPr>
          <p:nvPr/>
        </p:nvPicPr>
        <p:blipFill>
          <a:blip r:embed="rId5"/>
          <a:srcRect l="13644" t="8895" r="9247" b="71198"/>
          <a:stretch>
            <a:fillRect/>
          </a:stretch>
        </p:blipFill>
        <p:spPr>
          <a:xfrm>
            <a:off x="1" y="1586679"/>
            <a:ext cx="8910536" cy="3476715"/>
          </a:xfrm>
          <a:prstGeom prst="rect">
            <a:avLst/>
          </a:prstGeom>
        </p:spPr>
      </p:pic>
      <p:pic>
        <p:nvPicPr>
          <p:cNvPr id="7" name="Picture 6" descr="cd1 bai 5.1.png"/>
          <p:cNvPicPr/>
          <p:nvPr/>
        </p:nvPicPr>
        <p:blipFill>
          <a:blip r:embed="rId4"/>
          <a:srcRect l="26281" t="6360" r="15362" b="85277"/>
          <a:stretch>
            <a:fillRect/>
          </a:stretch>
        </p:blipFill>
        <p:spPr>
          <a:xfrm>
            <a:off x="2373550" y="0"/>
            <a:ext cx="4289898" cy="676275"/>
          </a:xfrm>
          <a:prstGeom prst="rect">
            <a:avLst/>
          </a:prstGeom>
        </p:spPr>
      </p:pic>
      <p:pic>
        <p:nvPicPr>
          <p:cNvPr id="8" name="đọc bài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0195" y="4442703"/>
            <a:ext cx="304800" cy="3048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41258" y="1968081"/>
            <a:ext cx="6429116" cy="1487591"/>
            <a:chOff x="2332892" y="1979093"/>
            <a:chExt cx="6429116" cy="1487591"/>
          </a:xfrm>
        </p:grpSpPr>
        <p:grpSp>
          <p:nvGrpSpPr>
            <p:cNvPr id="28" name="Group 27"/>
            <p:cNvGrpSpPr/>
            <p:nvPr/>
          </p:nvGrpSpPr>
          <p:grpSpPr>
            <a:xfrm>
              <a:off x="2332892" y="1979093"/>
              <a:ext cx="6429116" cy="876316"/>
              <a:chOff x="2332892" y="1999189"/>
              <a:chExt cx="6429116" cy="876316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7084519" y="1999189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301612" y="2413281"/>
                <a:ext cx="460396" cy="706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332892" y="2875503"/>
                <a:ext cx="592853" cy="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Connector 22"/>
            <p:cNvCxnSpPr/>
            <p:nvPr/>
          </p:nvCxnSpPr>
          <p:spPr>
            <a:xfrm flipV="1">
              <a:off x="3858568" y="3466682"/>
              <a:ext cx="311499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9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231112"/>
            <a:ext cx="9143999" cy="601993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144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  NHẬT CỦA VOI CON</a:t>
            </a:r>
            <a:endParaRPr lang="en-US" altLang="zh-CN" sz="3200" b="1" dirty="0">
              <a:solidFill>
                <a:srgbClr val="F1442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nay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của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nó bị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ốm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buồn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̃,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bỗng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nghe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gọi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đến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mừng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sinh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nhật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Tho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trắng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mang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rốt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Gấu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ngoạm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nguyên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một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nải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chuối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sóc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nâu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tặng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tiết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mục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“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ngoắc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đuôi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”.  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Vẹt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mỏ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khoằm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thay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mặt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nói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những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lời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chúc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tốt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đẹp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  <a:endParaRPr lang="en-US" altLang="zh-CN" sz="30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algn="just"/>
            <a:r>
              <a:rPr lang="en-US" altLang="zh-CN" sz="3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	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là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vui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 Nó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huơ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vòi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mấy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vòng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đê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̉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cảm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các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bạn</a:t>
            </a:r>
            <a:r>
              <a:rPr lang="en-US" altLang="zh-CN" sz="30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.</a:t>
            </a:r>
          </a:p>
          <a:p>
            <a:pPr algn="just"/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                                                    (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Lâm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Anh</a:t>
            </a:r>
            <a:r>
              <a:rPr lang="en-US" altLang="zh-CN" sz="3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)</a:t>
            </a:r>
            <a:endParaRPr lang="zh-CN" altLang="en-US" sz="3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8085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1033075" y="1131156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0" y="158203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810350" y="162062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3547403" y="207039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2069969" y="25224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3587610" y="296242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15"/>
          <p:cNvSpPr/>
          <p:nvPr/>
        </p:nvSpPr>
        <p:spPr>
          <a:xfrm>
            <a:off x="697604" y="387390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On-screen Show (16:9)</PresentationFormat>
  <Paragraphs>14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SimSun</vt:lpstr>
      <vt:lpstr>Arial-Rounded</vt:lpstr>
      <vt:lpstr>Times New Roman</vt:lpstr>
      <vt:lpstr>Calibri</vt:lpstr>
      <vt:lpstr>幼圆</vt:lpstr>
      <vt:lpstr>华康少女文字W5</vt:lpstr>
      <vt:lpstr>DFPOP1-W9</vt:lpstr>
      <vt:lpstr>Arial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57</cp:revision>
  <dcterms:created xsi:type="dcterms:W3CDTF">2020-08-13T09:19:00Z</dcterms:created>
  <dcterms:modified xsi:type="dcterms:W3CDTF">2025-04-05T13:58:33Z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