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90" r:id="rId2"/>
    <p:sldId id="279" r:id="rId3"/>
    <p:sldId id="299" r:id="rId4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6"/>
    </p:embeddedFont>
    <p:embeddedFont>
      <p:font typeface="Arial-Rounded" panose="020B0500000000000000" charset="0"/>
      <p:regular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DFPOP1-W9" panose="020B0604020202020204" charset="-128"/>
      <p:regular r:id="rId12"/>
    </p:embeddedFont>
  </p:embeddedFontLst>
  <p:custDataLst>
    <p:tags r:id="rId1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90"/>
          </p14:sldIdLst>
        </p14:section>
        <p14:section name="Tiết 2" id="{47239A1A-9B72-4DA5-96A7-F8786F163078}">
          <p14:sldIdLst>
            <p14:sldId id="279"/>
            <p14:sldId id="299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viewProps" Target="viewProp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92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98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39</Words>
  <Application>Microsoft Office PowerPoint</Application>
  <PresentationFormat>On-screen Show (16:9)</PresentationFormat>
  <Paragraphs>5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SimSun</vt:lpstr>
      <vt:lpstr>Arial-Rounded</vt:lpstr>
      <vt:lpstr>Times New Roman</vt:lpstr>
      <vt:lpstr>Calibri</vt:lpstr>
      <vt:lpstr>幼圆</vt:lpstr>
      <vt:lpstr>DFPOP1-W9</vt:lpstr>
      <vt:lpstr>华康少女文字W5</vt:lpstr>
      <vt:lpstr>Arial</vt:lpstr>
      <vt:lpstr>Office 主题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58</cp:revision>
  <dcterms:created xsi:type="dcterms:W3CDTF">2020-08-13T09:19:00Z</dcterms:created>
  <dcterms:modified xsi:type="dcterms:W3CDTF">2025-04-05T13:59:02Z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