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91" r:id="rId2"/>
    <p:sldId id="283" r:id="rId3"/>
    <p:sldId id="271" r:id="rId4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6"/>
    </p:embeddedFont>
    <p:embeddedFont>
      <p:font typeface="Arial-Rounded" panose="020B0500000000000000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FPOP1-W9" panose="020B0604020202020204" charset="-128"/>
      <p:regular r:id="rId12"/>
    </p:embeddedFont>
  </p:embeddedFontLst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/>
        </p14:section>
        <p14:section name="Tiết 2" id="{47239A1A-9B72-4DA5-96A7-F8786F163078}">
          <p14:sldIdLst>
            <p14:sldId id="291"/>
          </p14:sldIdLst>
        </p14:section>
        <p14:section name="Tiết 3" id="{8DB3B22B-32B6-4C3F-838D-DF98A9DBE4B7}">
          <p14:sldIdLst>
            <p14:sldId id="283"/>
          </p14:sldIdLst>
        </p14:section>
        <p14:section name="Tiết 4" id="{30D029CA-39C5-4833-936C-43C5EF842993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9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49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6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smtClean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 preferRelativeResize="0"/>
          <p:nvPr/>
        </p:nvPicPr>
        <p:blipFill rotWithShape="1">
          <a:blip r:embed="rId4"/>
          <a:srcRect l="32794" r="16079" b="94184"/>
          <a:stretch>
            <a:fillRect/>
          </a:stretch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/>
          <p:cNvPicPr preferRelativeResize="0"/>
          <p:nvPr/>
        </p:nvPicPr>
        <p:blipFill rotWithShape="1">
          <a:blip r:embed="rId4"/>
          <a:srcRect l="32794" r="16079" b="94184"/>
          <a:stretch>
            <a:fillRect/>
          </a:stretch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638354" y="1402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 descr="cd1 bai 5.3.png"/>
          <p:cNvPicPr>
            <a:picLocks noChangeAspect="1"/>
          </p:cNvPicPr>
          <p:nvPr/>
        </p:nvPicPr>
        <p:blipFill>
          <a:blip r:embed="rId2"/>
          <a:srcRect l="11888" t="34678" r="12710" b="8181"/>
          <a:stretch>
            <a:fillRect/>
          </a:stretch>
        </p:blipFill>
        <p:spPr>
          <a:xfrm>
            <a:off x="1772994" y="1352145"/>
            <a:ext cx="6096677" cy="3783805"/>
          </a:xfrm>
          <a:prstGeom prst="rect">
            <a:avLst/>
          </a:prstGeom>
        </p:spPr>
      </p:pic>
      <p:pic>
        <p:nvPicPr>
          <p:cNvPr id="6" name="Picture 5" descr="cd1 bai 5.3.png"/>
          <p:cNvPicPr>
            <a:picLocks noChangeAspect="1"/>
          </p:cNvPicPr>
          <p:nvPr/>
        </p:nvPicPr>
        <p:blipFill>
          <a:blip r:embed="rId2"/>
          <a:srcRect l="25845" t="29693" r="26376" b="66146"/>
          <a:stretch>
            <a:fillRect/>
          </a:stretch>
        </p:blipFill>
        <p:spPr>
          <a:xfrm>
            <a:off x="1614791" y="778213"/>
            <a:ext cx="6400799" cy="603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</Words>
  <Application>Microsoft Office PowerPoint</Application>
  <PresentationFormat>On-screen Show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SimSun</vt:lpstr>
      <vt:lpstr>Arial-Rounded</vt:lpstr>
      <vt:lpstr>Times New Roman</vt:lpstr>
      <vt:lpstr>Calibri</vt:lpstr>
      <vt:lpstr>幼圆</vt:lpstr>
      <vt:lpstr>DFPOP1-W9</vt:lpstr>
      <vt:lpstr>华康少女文字W5</vt:lpstr>
      <vt:lpstr>Arial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59</cp:revision>
  <dcterms:created xsi:type="dcterms:W3CDTF">2020-08-13T09:19:00Z</dcterms:created>
  <dcterms:modified xsi:type="dcterms:W3CDTF">2025-04-05T13:59:36Z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