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5" r:id="rId2"/>
    <p:sldId id="272" r:id="rId3"/>
    <p:sldId id="286" r:id="rId4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6"/>
    </p:embeddedFont>
    <p:embeddedFont>
      <p:font typeface="Arial-Rounded" panose="020B0500000000000000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FPOP1-W9" panose="020B0604020202020204" charset="-128"/>
      <p:regular r:id="rId12"/>
    </p:embeddedFont>
  </p:embeddedFontLst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85"/>
            <p14:sldId id="27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6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d1 bai 5.4.png"/>
          <p:cNvPicPr>
            <a:picLocks noChangeAspect="1"/>
          </p:cNvPicPr>
          <p:nvPr/>
        </p:nvPicPr>
        <p:blipFill>
          <a:blip r:embed="rId2"/>
          <a:srcRect l="14355" t="39268" r="8049" b="54090"/>
          <a:stretch>
            <a:fillRect/>
          </a:stretch>
        </p:blipFill>
        <p:spPr>
          <a:xfrm>
            <a:off x="522515" y="0"/>
            <a:ext cx="7666892" cy="122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6" y="1165607"/>
            <a:ext cx="3516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oăc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157" y="1147188"/>
            <a:ext cx="2028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738" y="2162071"/>
            <a:ext cx="313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khoác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957" y="1649607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lạ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8732" y="1179010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5177" y="1187383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ngoặc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524" y="1649611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hoắc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184" y="2152022"/>
            <a:ext cx="227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toạc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463" y="2666170"/>
            <a:ext cx="255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vòi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436" y="2696319"/>
            <a:ext cx="2006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8" y="3096578"/>
            <a:ext cx="133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47" y="3109972"/>
            <a:ext cx="285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ngày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1976" y="3098253"/>
            <a:ext cx="95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lừa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6745" y="3079829"/>
            <a:ext cx="168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thừa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41"/>
          <p:cNvSpPr txBox="1"/>
          <p:nvPr/>
        </p:nvSpPr>
        <p:spPr>
          <a:xfrm>
            <a:off x="140676" y="13212"/>
            <a:ext cx="63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</a:t>
            </a:r>
            <a:endParaRPr lang="zh-CN" altLang="en-US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</Words>
  <Application>Microsoft Office PowerPoint</Application>
  <PresentationFormat>On-screen Show (16:9)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SimSun</vt:lpstr>
      <vt:lpstr>Arial-Rounded</vt:lpstr>
      <vt:lpstr>Times New Roman</vt:lpstr>
      <vt:lpstr>Calibri</vt:lpstr>
      <vt:lpstr>DFPOP1-W9</vt:lpstr>
      <vt:lpstr>华康少女文字W5</vt:lpstr>
      <vt:lpstr>Arial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60</cp:revision>
  <dcterms:created xsi:type="dcterms:W3CDTF">2020-08-13T09:19:00Z</dcterms:created>
  <dcterms:modified xsi:type="dcterms:W3CDTF">2025-04-05T14:03:16Z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