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7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38" autoAdjust="0"/>
  </p:normalViewPr>
  <p:slideViewPr>
    <p:cSldViewPr>
      <p:cViewPr varScale="1">
        <p:scale>
          <a:sx n="90" d="100"/>
          <a:sy n="90" d="100"/>
        </p:scale>
        <p:origin x="81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293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30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63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262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287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74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818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42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53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08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81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87E0-56A7-49A1-823B-40EBFB7CA661}" type="datetimeFigureOut">
              <a:rPr lang="en-GB" smtClean="0"/>
              <a:t>05/04/2025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4D2A1-3B8C-46EA-866C-F4536F2F2A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59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233760"/>
            <a:ext cx="53522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RỬA TAY TRƯỚC KHI ĂN</a:t>
            </a:r>
            <a:endParaRPr lang="en-GB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672341"/>
            <a:ext cx="8316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1. </a:t>
            </a:r>
            <a:r>
              <a:rPr lang="en-US" sz="3200" b="1" dirty="0" err="1" smtClean="0"/>
              <a:t>Quan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tranh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các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bạn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rửa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endParaRPr lang="en-GB" sz="32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75148"/>
            <a:ext cx="8424936" cy="3826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 descr="Frames PPT 013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10513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09249"/>
            <a:ext cx="82089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2. </a:t>
            </a:r>
            <a:r>
              <a:rPr lang="en-US" sz="3200" b="1" dirty="0" err="1" smtClean="0"/>
              <a:t>Đọc</a:t>
            </a:r>
            <a:r>
              <a:rPr lang="en-US" sz="3200" b="1" dirty="0" smtClean="0"/>
              <a:t>                       </a:t>
            </a:r>
            <a:r>
              <a:rPr lang="en-US" sz="3200" b="1" dirty="0" err="1" smtClean="0"/>
              <a:t>Rửa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ăn</a:t>
            </a:r>
            <a:endParaRPr lang="en-US" sz="3200" b="1" dirty="0" smtClean="0"/>
          </a:p>
          <a:p>
            <a:pPr algn="just"/>
            <a:r>
              <a:rPr lang="en-US" sz="3200" b="1" dirty="0"/>
              <a:t>	</a:t>
            </a:r>
            <a:r>
              <a:rPr lang="en-US" sz="3200" b="1" dirty="0" smtClean="0"/>
              <a:t>Vi </a:t>
            </a:r>
            <a:r>
              <a:rPr lang="en-US" sz="3200" b="1" dirty="0" err="1" smtClean="0"/>
              <a:t>trùng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có</a:t>
            </a:r>
            <a:r>
              <a:rPr lang="en-US" sz="3200" b="1" dirty="0" smtClean="0"/>
              <a:t> ở </a:t>
            </a:r>
            <a:r>
              <a:rPr lang="en-US" sz="3200" b="1" dirty="0" err="1" smtClean="0"/>
              <a:t>khắp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nơi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Nhưng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chúng</a:t>
            </a:r>
            <a:r>
              <a:rPr lang="en-US" sz="3200" b="1" dirty="0" smtClean="0"/>
              <a:t> ta </a:t>
            </a:r>
            <a:r>
              <a:rPr lang="en-US" sz="3200" b="1" dirty="0" err="1" smtClean="0"/>
              <a:t>không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nhìn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thấy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được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bằng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mắt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thường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Khi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tiếp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xúc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với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đồ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vật</a:t>
            </a:r>
            <a:r>
              <a:rPr lang="en-US" sz="3200" b="1" dirty="0" smtClean="0"/>
              <a:t>, vi </a:t>
            </a:r>
            <a:r>
              <a:rPr lang="en-US" sz="3200" b="1" dirty="0" err="1" smtClean="0"/>
              <a:t>trùng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dính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vào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cầm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thức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ăn</a:t>
            </a:r>
            <a:r>
              <a:rPr lang="en-US" sz="3200" b="1" dirty="0" smtClean="0"/>
              <a:t>, vi </a:t>
            </a:r>
            <a:r>
              <a:rPr lang="en-US" sz="3200" b="1" dirty="0" err="1" smtClean="0"/>
              <a:t>trùng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từ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theo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thức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ăn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vào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cơ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thể</a:t>
            </a:r>
            <a:r>
              <a:rPr lang="en-US" sz="3200" b="1" dirty="0" smtClean="0"/>
              <a:t>. Do </a:t>
            </a:r>
            <a:r>
              <a:rPr lang="en-US" sz="3200" b="1" dirty="0" err="1" smtClean="0"/>
              <a:t>đó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chúng</a:t>
            </a:r>
            <a:r>
              <a:rPr lang="en-US" sz="3200" b="1" dirty="0" smtClean="0"/>
              <a:t> ta </a:t>
            </a:r>
            <a:r>
              <a:rPr lang="en-US" sz="3200" b="1" dirty="0" err="1" smtClean="0"/>
              <a:t>có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thể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mắc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bệnh</a:t>
            </a:r>
            <a:r>
              <a:rPr lang="en-US" sz="3200" b="1" dirty="0" smtClean="0"/>
              <a:t>.</a:t>
            </a:r>
          </a:p>
          <a:p>
            <a:pPr algn="just"/>
            <a:r>
              <a:rPr lang="en-US" sz="3200" b="1" dirty="0"/>
              <a:t>	</a:t>
            </a:r>
            <a:r>
              <a:rPr lang="en-US" sz="3200" b="1" dirty="0" err="1" smtClean="0"/>
              <a:t>Để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phòng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bệnh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chúng</a:t>
            </a:r>
            <a:r>
              <a:rPr lang="en-US" sz="3200" b="1" dirty="0" smtClean="0"/>
              <a:t> ta </a:t>
            </a:r>
            <a:r>
              <a:rPr lang="en-US" sz="3200" b="1" dirty="0" err="1" smtClean="0"/>
              <a:t>phải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rửa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ăn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Cần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rửa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bằng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xà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phòng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với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sạch</a:t>
            </a:r>
            <a:r>
              <a:rPr lang="en-US" sz="3200" b="1" dirty="0" smtClean="0"/>
              <a:t>.</a:t>
            </a:r>
            <a:endParaRPr lang="en-GB" sz="3200" b="1" dirty="0"/>
          </a:p>
        </p:txBody>
      </p:sp>
      <p:pic>
        <p:nvPicPr>
          <p:cNvPr id="7" name="Picture 3" descr="Frames PPT 013"/>
          <p:cNvPicPr>
            <a:picLocks noChangeAspect="1" noChangeArrowheads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10513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7494"/>
            <a:ext cx="8136904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12" descr="Frames PPT 012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105135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55526"/>
            <a:ext cx="8424936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 descr="Frames PPT 014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extLst/>
        </p:spPr>
      </p:pic>
    </p:spTree>
    <p:extLst>
      <p:ext uri="{BB962C8B-B14F-4D97-AF65-F5344CB8AC3E}">
        <p14:creationId xmlns:p14="http://schemas.microsoft.com/office/powerpoint/2010/main" val="96285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23</Words>
  <Application>Microsoft Office PowerPoint</Application>
  <PresentationFormat>On-screen Show (16:9)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</cp:revision>
  <dcterms:created xsi:type="dcterms:W3CDTF">2022-01-20T13:09:12Z</dcterms:created>
  <dcterms:modified xsi:type="dcterms:W3CDTF">2025-04-05T15:45:31Z</dcterms:modified>
</cp:coreProperties>
</file>