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3" r:id="rId3"/>
    <p:sldId id="267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238" autoAdjust="0"/>
  </p:normalViewPr>
  <p:slideViewPr>
    <p:cSldViewPr>
      <p:cViewPr varScale="1">
        <p:scale>
          <a:sx n="90" d="100"/>
          <a:sy n="90" d="100"/>
        </p:scale>
        <p:origin x="81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2293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8305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631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262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287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746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818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429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539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083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810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590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672" y="233760"/>
            <a:ext cx="5352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RỬA TAY TRƯỚC KHI ĂN</a:t>
            </a:r>
            <a:endParaRPr lang="en-GB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672341"/>
            <a:ext cx="83169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1. </a:t>
            </a:r>
            <a:r>
              <a:rPr lang="en-US" sz="3200" b="1" dirty="0" err="1" smtClean="0"/>
              <a:t>Quan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sát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tranh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các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bạn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đang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rửa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tay</a:t>
            </a:r>
            <a:endParaRPr lang="en-GB" sz="3200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75148"/>
            <a:ext cx="8424936" cy="3826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 descr="Frames PPT 013"/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extLst/>
        </p:spPr>
      </p:pic>
    </p:spTree>
    <p:extLst>
      <p:ext uri="{BB962C8B-B14F-4D97-AF65-F5344CB8AC3E}">
        <p14:creationId xmlns:p14="http://schemas.microsoft.com/office/powerpoint/2010/main" val="1051353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7494"/>
            <a:ext cx="8136904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12" descr="Frames PPT 012"/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extLst/>
        </p:spPr>
      </p:pic>
    </p:spTree>
    <p:extLst>
      <p:ext uri="{BB962C8B-B14F-4D97-AF65-F5344CB8AC3E}">
        <p14:creationId xmlns:p14="http://schemas.microsoft.com/office/powerpoint/2010/main" val="1051353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55526"/>
            <a:ext cx="8424936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 descr="Frames PPT 014"/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extLst/>
        </p:spPr>
      </p:pic>
    </p:spTree>
    <p:extLst>
      <p:ext uri="{BB962C8B-B14F-4D97-AF65-F5344CB8AC3E}">
        <p14:creationId xmlns:p14="http://schemas.microsoft.com/office/powerpoint/2010/main" val="962850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15</Words>
  <Application>Microsoft Office PowerPoint</Application>
  <PresentationFormat>On-screen Show (16:9)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11</cp:revision>
  <dcterms:created xsi:type="dcterms:W3CDTF">2022-01-20T13:09:12Z</dcterms:created>
  <dcterms:modified xsi:type="dcterms:W3CDTF">2025-04-05T15:45:42Z</dcterms:modified>
</cp:coreProperties>
</file>