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 varScale="1">
        <p:scale>
          <a:sx n="90" d="100"/>
          <a:sy n="90" d="100"/>
        </p:scale>
        <p:origin x="81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9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0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3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26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28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74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53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8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1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9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233760"/>
            <a:ext cx="5352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RỬA TAY TRƯỚC KHI ĂN</a:t>
            </a:r>
            <a:endParaRPr lang="en-GB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672341"/>
            <a:ext cx="8316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</a:t>
            </a:r>
            <a:r>
              <a:rPr lang="en-US" sz="3200" b="1" dirty="0" err="1" smtClean="0"/>
              <a:t>Quan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endParaRPr lang="en-GB" sz="3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5148"/>
            <a:ext cx="8424936" cy="3826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Frames PPT 013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813690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2" descr="Frames PPT 012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</Words>
  <Application>Microsoft Office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</cp:revision>
  <dcterms:created xsi:type="dcterms:W3CDTF">2022-01-20T13:09:12Z</dcterms:created>
  <dcterms:modified xsi:type="dcterms:W3CDTF">2025-04-05T15:45:51Z</dcterms:modified>
</cp:coreProperties>
</file>