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38" autoAdjust="0"/>
  </p:normalViewPr>
  <p:slideViewPr>
    <p:cSldViewPr>
      <p:cViewPr varScale="1">
        <p:scale>
          <a:sx n="90" d="100"/>
          <a:sy n="90" d="100"/>
        </p:scale>
        <p:origin x="81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29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30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63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26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28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74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81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53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8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81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59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09249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2. </a:t>
            </a:r>
            <a:r>
              <a:rPr lang="en-US" sz="3200" b="1" dirty="0" err="1" smtClean="0"/>
              <a:t>Đọc</a:t>
            </a:r>
            <a:r>
              <a:rPr lang="en-US" sz="3200" b="1" dirty="0" smtClean="0"/>
              <a:t>                       </a:t>
            </a:r>
            <a:r>
              <a:rPr lang="en-US" sz="3200" b="1" dirty="0" err="1" smtClean="0"/>
              <a:t>Rửa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ăn</a:t>
            </a:r>
            <a:endParaRPr lang="en-US" sz="3200" b="1" dirty="0" smtClean="0"/>
          </a:p>
          <a:p>
            <a:pPr algn="just"/>
            <a:r>
              <a:rPr lang="en-US" sz="3200" b="1" dirty="0"/>
              <a:t>	</a:t>
            </a:r>
            <a:r>
              <a:rPr lang="en-US" sz="3200" b="1" dirty="0" smtClean="0"/>
              <a:t>Vi </a:t>
            </a:r>
            <a:r>
              <a:rPr lang="en-US" sz="3200" b="1" dirty="0" err="1" smtClean="0"/>
              <a:t>trùng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có</a:t>
            </a:r>
            <a:r>
              <a:rPr lang="en-US" sz="3200" b="1" dirty="0" smtClean="0"/>
              <a:t> ở </a:t>
            </a:r>
            <a:r>
              <a:rPr lang="en-US" sz="3200" b="1" dirty="0" err="1" smtClean="0"/>
              <a:t>khắp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nơi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Nhưng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chúng</a:t>
            </a:r>
            <a:r>
              <a:rPr lang="en-US" sz="3200" b="1" dirty="0" smtClean="0"/>
              <a:t> ta </a:t>
            </a:r>
            <a:r>
              <a:rPr lang="en-US" sz="3200" b="1" dirty="0" err="1" smtClean="0"/>
              <a:t>không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nhìn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thấy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được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bằng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mắt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thường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tiếp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xúc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với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đồ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vật</a:t>
            </a:r>
            <a:r>
              <a:rPr lang="en-US" sz="3200" b="1" dirty="0" smtClean="0"/>
              <a:t>, vi </a:t>
            </a:r>
            <a:r>
              <a:rPr lang="en-US" sz="3200" b="1" dirty="0" err="1" smtClean="0"/>
              <a:t>trùng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dính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cầm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thức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ăn</a:t>
            </a:r>
            <a:r>
              <a:rPr lang="en-US" sz="3200" b="1" dirty="0" smtClean="0"/>
              <a:t>, vi </a:t>
            </a:r>
            <a:r>
              <a:rPr lang="en-US" sz="3200" b="1" dirty="0" err="1" smtClean="0"/>
              <a:t>trùng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từ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theo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thức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ăn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cơ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thể</a:t>
            </a:r>
            <a:r>
              <a:rPr lang="en-US" sz="3200" b="1" dirty="0" smtClean="0"/>
              <a:t>. Do </a:t>
            </a:r>
            <a:r>
              <a:rPr lang="en-US" sz="3200" b="1" dirty="0" err="1" smtClean="0"/>
              <a:t>đó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chúng</a:t>
            </a:r>
            <a:r>
              <a:rPr lang="en-US" sz="3200" b="1" dirty="0" smtClean="0"/>
              <a:t> ta </a:t>
            </a:r>
            <a:r>
              <a:rPr lang="en-US" sz="3200" b="1" dirty="0" err="1" smtClean="0"/>
              <a:t>có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thể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mắc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bệnh</a:t>
            </a:r>
            <a:r>
              <a:rPr lang="en-US" sz="3200" b="1" dirty="0" smtClean="0"/>
              <a:t>.</a:t>
            </a:r>
          </a:p>
          <a:p>
            <a:pPr algn="just"/>
            <a:r>
              <a:rPr lang="en-US" sz="3200" b="1" dirty="0"/>
              <a:t>	</a:t>
            </a:r>
            <a:r>
              <a:rPr lang="en-US" sz="3200" b="1" dirty="0" err="1" smtClean="0"/>
              <a:t>Để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phòng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bệnh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chúng</a:t>
            </a:r>
            <a:r>
              <a:rPr lang="en-US" sz="3200" b="1" dirty="0" smtClean="0"/>
              <a:t> ta </a:t>
            </a:r>
            <a:r>
              <a:rPr lang="en-US" sz="3200" b="1" dirty="0" err="1" smtClean="0"/>
              <a:t>phải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rửa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ăn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Cần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rửa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bằng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xà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phòng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với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sạch</a:t>
            </a:r>
            <a:r>
              <a:rPr lang="en-US" sz="3200" b="1" dirty="0" smtClean="0"/>
              <a:t>.</a:t>
            </a:r>
            <a:endParaRPr lang="en-GB" sz="3200" b="1" dirty="0"/>
          </a:p>
        </p:txBody>
      </p:sp>
      <p:pic>
        <p:nvPicPr>
          <p:cNvPr id="7" name="Picture 3" descr="Frames PPT 013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10513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813690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2" descr="Frames PPT 012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10513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55526"/>
            <a:ext cx="8424936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96285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87574"/>
            <a:ext cx="80648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8. </a:t>
            </a:r>
            <a:r>
              <a:rPr lang="en-US" sz="3200" b="1" dirty="0" err="1" smtClean="0"/>
              <a:t>Chọn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chữ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phù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hợp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để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điền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chỗ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chấm</a:t>
            </a:r>
            <a:endParaRPr lang="en-US" sz="3200" b="1" dirty="0" smtClean="0"/>
          </a:p>
          <a:p>
            <a:pPr marL="514350" indent="-514350">
              <a:buAutoNum type="alphaLcPeriod"/>
            </a:pPr>
            <a:r>
              <a:rPr lang="en-US" sz="3200" i="1" dirty="0" err="1" smtClean="0"/>
              <a:t>tr</a:t>
            </a:r>
            <a:r>
              <a:rPr lang="en-US" sz="3200" dirty="0" smtClean="0"/>
              <a:t> hay </a:t>
            </a:r>
            <a:r>
              <a:rPr lang="en-US" sz="3200" i="1" dirty="0" err="1" smtClean="0"/>
              <a:t>ch</a:t>
            </a:r>
            <a:r>
              <a:rPr lang="en-US" sz="3200" dirty="0" smtClean="0"/>
              <a:t>?   vi …</a:t>
            </a:r>
            <a:r>
              <a:rPr lang="en-US" sz="3200" dirty="0" err="1" smtClean="0"/>
              <a:t>ùng</a:t>
            </a:r>
            <a:r>
              <a:rPr lang="en-US" sz="3200" dirty="0" smtClean="0"/>
              <a:t>     …à </a:t>
            </a:r>
            <a:r>
              <a:rPr lang="en-US" sz="3200" dirty="0" err="1" smtClean="0"/>
              <a:t>xát</a:t>
            </a:r>
            <a:r>
              <a:rPr lang="en-US" sz="3200" dirty="0" smtClean="0"/>
              <a:t>      </a:t>
            </a:r>
            <a:r>
              <a:rPr lang="en-US" sz="3200" dirty="0" err="1" smtClean="0"/>
              <a:t>nhanh</a:t>
            </a:r>
            <a:r>
              <a:rPr lang="en-US" sz="3200" dirty="0" smtClean="0"/>
              <a:t> …</a:t>
            </a:r>
            <a:r>
              <a:rPr lang="en-US" sz="3200" dirty="0" err="1" smtClean="0"/>
              <a:t>óng</a:t>
            </a:r>
            <a:endParaRPr lang="en-US" sz="3200" dirty="0" smtClean="0"/>
          </a:p>
          <a:p>
            <a:pPr marL="514350" indent="-514350">
              <a:buFontTx/>
              <a:buAutoNum type="alphaLcPeriod"/>
            </a:pPr>
            <a:r>
              <a:rPr lang="en-US" sz="3200" i="1" dirty="0" err="1" smtClean="0"/>
              <a:t>gh</a:t>
            </a:r>
            <a:r>
              <a:rPr lang="en-US" sz="3200" dirty="0" smtClean="0"/>
              <a:t> hay </a:t>
            </a:r>
            <a:r>
              <a:rPr lang="en-US" sz="3200" i="1" dirty="0" smtClean="0"/>
              <a:t>g</a:t>
            </a:r>
            <a:r>
              <a:rPr lang="en-US" sz="3200" dirty="0" smtClean="0"/>
              <a:t>?      …i </a:t>
            </a:r>
            <a:r>
              <a:rPr lang="en-US" sz="3200" dirty="0" err="1" smtClean="0"/>
              <a:t>nhớ</a:t>
            </a:r>
            <a:r>
              <a:rPr lang="en-US" sz="3200" dirty="0" smtClean="0"/>
              <a:t>      </a:t>
            </a:r>
            <a:r>
              <a:rPr lang="en-US" sz="3200" dirty="0" err="1" smtClean="0"/>
              <a:t>cố</a:t>
            </a:r>
            <a:r>
              <a:rPr lang="en-US" sz="3200" dirty="0" smtClean="0"/>
              <a:t> …</a:t>
            </a:r>
            <a:r>
              <a:rPr lang="en-US" sz="3200" dirty="0" err="1" smtClean="0"/>
              <a:t>ắng</a:t>
            </a:r>
            <a:r>
              <a:rPr lang="en-US" sz="3200" dirty="0" smtClean="0"/>
              <a:t>   </a:t>
            </a:r>
            <a:r>
              <a:rPr lang="en-US" sz="3200" dirty="0" err="1" smtClean="0"/>
              <a:t>gọn</a:t>
            </a:r>
            <a:r>
              <a:rPr lang="en-US" sz="3200" dirty="0" smtClean="0"/>
              <a:t> …ẽ</a:t>
            </a:r>
          </a:p>
          <a:p>
            <a:pPr marL="514350" indent="-514350">
              <a:buFontTx/>
              <a:buAutoNum type="alphaLcPeriod"/>
            </a:pPr>
            <a:r>
              <a:rPr lang="en-US" sz="3200" i="1" dirty="0" smtClean="0"/>
              <a:t>r/d</a:t>
            </a:r>
            <a:r>
              <a:rPr lang="en-US" sz="3200" dirty="0" smtClean="0"/>
              <a:t> hay </a:t>
            </a:r>
            <a:r>
              <a:rPr lang="en-US" sz="3200" i="1" dirty="0" err="1" smtClean="0"/>
              <a:t>ch</a:t>
            </a:r>
            <a:r>
              <a:rPr lang="en-US" sz="3200" dirty="0" smtClean="0"/>
              <a:t>?   …a </a:t>
            </a:r>
            <a:r>
              <a:rPr lang="en-US" sz="3200" dirty="0" err="1" smtClean="0"/>
              <a:t>dẻ</a:t>
            </a:r>
            <a:r>
              <a:rPr lang="en-US" sz="3200" dirty="0" smtClean="0"/>
              <a:t>         …</a:t>
            </a:r>
            <a:r>
              <a:rPr lang="en-US" sz="3200" dirty="0" err="1" smtClean="0"/>
              <a:t>ửa</a:t>
            </a:r>
            <a:r>
              <a:rPr lang="en-US" sz="3200" dirty="0" smtClean="0"/>
              <a:t> </a:t>
            </a:r>
            <a:r>
              <a:rPr lang="en-US" sz="3200" dirty="0" err="1" smtClean="0"/>
              <a:t>tay</a:t>
            </a:r>
            <a:r>
              <a:rPr lang="en-US" sz="3200" dirty="0" smtClean="0"/>
              <a:t>    …ữ </a:t>
            </a:r>
            <a:r>
              <a:rPr lang="en-US" sz="3200" dirty="0" err="1" smtClean="0"/>
              <a:t>gìn</a:t>
            </a:r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pPr marL="514350" indent="-514350">
              <a:buAutoNum type="alphaLcPeriod"/>
            </a:pPr>
            <a:endParaRPr lang="en-GB" sz="3200" dirty="0"/>
          </a:p>
        </p:txBody>
      </p:sp>
      <p:pic>
        <p:nvPicPr>
          <p:cNvPr id="5" name="Picture 4" descr="Frames PPT 016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32363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58</Words>
  <Application>Microsoft Office PowerPoint</Application>
  <PresentationFormat>On-screen Show (16:9)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13</cp:revision>
  <dcterms:created xsi:type="dcterms:W3CDTF">2022-01-20T13:09:12Z</dcterms:created>
  <dcterms:modified xsi:type="dcterms:W3CDTF">2025-04-05T15:46:03Z</dcterms:modified>
</cp:coreProperties>
</file>