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8" r:id="rId3"/>
    <p:sldId id="260" r:id="rId4"/>
  </p:sldIdLst>
  <p:sldSz cx="9144000" cy="5143500" type="screen16x9"/>
  <p:notesSz cx="6858000" cy="9144000"/>
  <p:defaultTextStyle>
    <a:defPPr>
      <a:defRPr lang="en-US"/>
    </a:defPPr>
    <a:lvl1pPr marL="0" algn="l" defTabSz="91427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38" algn="l" defTabSz="91427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76" algn="l" defTabSz="91427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14" algn="l" defTabSz="91427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52" algn="l" defTabSz="91427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690" algn="l" defTabSz="91427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28" algn="l" defTabSz="91427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966" algn="l" defTabSz="91427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04" algn="l" defTabSz="91427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4D1"/>
    <a:srgbClr val="DBF7D5"/>
    <a:srgbClr val="E2F1F6"/>
    <a:srgbClr val="94E880"/>
    <a:srgbClr val="EE0000"/>
    <a:srgbClr val="E5F2F7"/>
    <a:srgbClr val="DCF0C6"/>
    <a:srgbClr val="A9DA74"/>
    <a:srgbClr val="CAE8AA"/>
    <a:srgbClr val="5BD4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386" autoAdjust="0"/>
    <p:restoredTop sz="87722" autoAdjust="0"/>
  </p:normalViewPr>
  <p:slideViewPr>
    <p:cSldViewPr>
      <p:cViewPr varScale="1">
        <p:scale>
          <a:sx n="85" d="100"/>
          <a:sy n="85" d="100"/>
        </p:scale>
        <p:origin x="1014" y="6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1BC2AF-ECAD-4B64-9E5E-57F7F29CBAD2}" type="datetimeFigureOut">
              <a:rPr lang="en-US" smtClean="0"/>
              <a:pPr/>
              <a:t>5/4/2025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FEA3F6-B450-4284-BB2C-4DA94784FD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2722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GV đọc</a:t>
            </a:r>
            <a:r>
              <a:rPr lang="en-US" baseline="0"/>
              <a:t> mẫu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FEA3F6-B450-4284-BB2C-4DA94784FDB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8311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FEA3F6-B450-4284-BB2C-4DA94784FDB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8044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1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95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913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682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573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3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7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5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69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82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9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10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1705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5/4/2025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206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8" indent="0">
              <a:buNone/>
              <a:defRPr sz="2000" b="1"/>
            </a:lvl2pPr>
            <a:lvl3pPr marL="914276" indent="0">
              <a:buNone/>
              <a:defRPr sz="1800" b="1"/>
            </a:lvl3pPr>
            <a:lvl4pPr marL="1371414" indent="0">
              <a:buNone/>
              <a:defRPr sz="1600" b="1"/>
            </a:lvl4pPr>
            <a:lvl5pPr marL="1828552" indent="0">
              <a:buNone/>
              <a:defRPr sz="1600" b="1"/>
            </a:lvl5pPr>
            <a:lvl6pPr marL="2285690" indent="0">
              <a:buNone/>
              <a:defRPr sz="1600" b="1"/>
            </a:lvl6pPr>
            <a:lvl7pPr marL="2742828" indent="0">
              <a:buNone/>
              <a:defRPr sz="1600" b="1"/>
            </a:lvl7pPr>
            <a:lvl8pPr marL="3199966" indent="0">
              <a:buNone/>
              <a:defRPr sz="1600" b="1"/>
            </a:lvl8pPr>
            <a:lvl9pPr marL="365710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8" indent="0">
              <a:buNone/>
              <a:defRPr sz="2000" b="1"/>
            </a:lvl2pPr>
            <a:lvl3pPr marL="914276" indent="0">
              <a:buNone/>
              <a:defRPr sz="1800" b="1"/>
            </a:lvl3pPr>
            <a:lvl4pPr marL="1371414" indent="0">
              <a:buNone/>
              <a:defRPr sz="1600" b="1"/>
            </a:lvl4pPr>
            <a:lvl5pPr marL="1828552" indent="0">
              <a:buNone/>
              <a:defRPr sz="1600" b="1"/>
            </a:lvl5pPr>
            <a:lvl6pPr marL="2285690" indent="0">
              <a:buNone/>
              <a:defRPr sz="1600" b="1"/>
            </a:lvl6pPr>
            <a:lvl7pPr marL="2742828" indent="0">
              <a:buNone/>
              <a:defRPr sz="1600" b="1"/>
            </a:lvl7pPr>
            <a:lvl8pPr marL="3199966" indent="0">
              <a:buNone/>
              <a:defRPr sz="1600" b="1"/>
            </a:lvl8pPr>
            <a:lvl9pPr marL="365710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5/4/2025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699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5/4/2025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197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5/4/2025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749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138" indent="0">
              <a:buNone/>
              <a:defRPr sz="1200"/>
            </a:lvl2pPr>
            <a:lvl3pPr marL="914276" indent="0">
              <a:buNone/>
              <a:defRPr sz="1000"/>
            </a:lvl3pPr>
            <a:lvl4pPr marL="1371414" indent="0">
              <a:buNone/>
              <a:defRPr sz="900"/>
            </a:lvl4pPr>
            <a:lvl5pPr marL="1828552" indent="0">
              <a:buNone/>
              <a:defRPr sz="900"/>
            </a:lvl5pPr>
            <a:lvl6pPr marL="2285690" indent="0">
              <a:buNone/>
              <a:defRPr sz="900"/>
            </a:lvl6pPr>
            <a:lvl7pPr marL="2742828" indent="0">
              <a:buNone/>
              <a:defRPr sz="900"/>
            </a:lvl7pPr>
            <a:lvl8pPr marL="3199966" indent="0">
              <a:buNone/>
              <a:defRPr sz="900"/>
            </a:lvl8pPr>
            <a:lvl9pPr marL="3657104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5/4/2025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878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138" indent="0">
              <a:buNone/>
              <a:defRPr sz="2800"/>
            </a:lvl2pPr>
            <a:lvl3pPr marL="914276" indent="0">
              <a:buNone/>
              <a:defRPr sz="2400"/>
            </a:lvl3pPr>
            <a:lvl4pPr marL="1371414" indent="0">
              <a:buNone/>
              <a:defRPr sz="2000"/>
            </a:lvl4pPr>
            <a:lvl5pPr marL="1828552" indent="0">
              <a:buNone/>
              <a:defRPr sz="2000"/>
            </a:lvl5pPr>
            <a:lvl6pPr marL="2285690" indent="0">
              <a:buNone/>
              <a:defRPr sz="2000"/>
            </a:lvl6pPr>
            <a:lvl7pPr marL="2742828" indent="0">
              <a:buNone/>
              <a:defRPr sz="2000"/>
            </a:lvl7pPr>
            <a:lvl8pPr marL="3199966" indent="0">
              <a:buNone/>
              <a:defRPr sz="2000"/>
            </a:lvl8pPr>
            <a:lvl9pPr marL="3657104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138" indent="0">
              <a:buNone/>
              <a:defRPr sz="1200"/>
            </a:lvl2pPr>
            <a:lvl3pPr marL="914276" indent="0">
              <a:buNone/>
              <a:defRPr sz="1000"/>
            </a:lvl3pPr>
            <a:lvl4pPr marL="1371414" indent="0">
              <a:buNone/>
              <a:defRPr sz="900"/>
            </a:lvl4pPr>
            <a:lvl5pPr marL="1828552" indent="0">
              <a:buNone/>
              <a:defRPr sz="900"/>
            </a:lvl5pPr>
            <a:lvl6pPr marL="2285690" indent="0">
              <a:buNone/>
              <a:defRPr sz="900"/>
            </a:lvl6pPr>
            <a:lvl7pPr marL="2742828" indent="0">
              <a:buNone/>
              <a:defRPr sz="900"/>
            </a:lvl7pPr>
            <a:lvl8pPr marL="3199966" indent="0">
              <a:buNone/>
              <a:defRPr sz="900"/>
            </a:lvl8pPr>
            <a:lvl9pPr marL="3657104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5/4/2025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427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28" tIns="45714" rIns="91428" bIns="45714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28" tIns="45714" rIns="91428" bIns="45714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28" tIns="45714" rIns="91428" bIns="45714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EF851F-4C9B-4ED8-A706-7687066F5A2C}" type="datetimeFigureOut">
              <a:rPr lang="en-US" smtClean="0"/>
              <a:pPr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28" tIns="45714" rIns="91428" bIns="45714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28" tIns="45714" rIns="91428" bIns="45714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177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276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53" indent="-342853" algn="l" defTabSz="914276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49" indent="-285711" algn="l" defTabSz="914276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45" indent="-228569" algn="l" defTabSz="91427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983" indent="-228569" algn="l" defTabSz="914276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21" indent="-228569" algn="l" defTabSz="914276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259" indent="-228569" algn="l" defTabSz="91427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97" indent="-228569" algn="l" defTabSz="91427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35" indent="-228569" algn="l" defTabSz="91427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73" indent="-228569" algn="l" defTabSz="91427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8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76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14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52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90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28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66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104" algn="l" defTabSz="9142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9332" y="3339679"/>
            <a:ext cx="2530475" cy="167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2" name="Flowchart: Document 17"/>
          <p:cNvSpPr/>
          <p:nvPr/>
        </p:nvSpPr>
        <p:spPr>
          <a:xfrm>
            <a:off x="-17799" y="-14642"/>
            <a:ext cx="9252641" cy="1943558"/>
          </a:xfrm>
          <a:custGeom>
            <a:avLst/>
            <a:gdLst>
              <a:gd name="connsiteX0" fmla="*/ 0 w 21600"/>
              <a:gd name="connsiteY0" fmla="*/ 0 h 21600"/>
              <a:gd name="connsiteX1" fmla="*/ 21600 w 21600"/>
              <a:gd name="connsiteY1" fmla="*/ 0 h 21600"/>
              <a:gd name="connsiteX2" fmla="*/ 21600 w 21600"/>
              <a:gd name="connsiteY2" fmla="*/ 17322 h 21600"/>
              <a:gd name="connsiteX3" fmla="*/ 0 w 21600"/>
              <a:gd name="connsiteY3" fmla="*/ 20172 h 21600"/>
              <a:gd name="connsiteX4" fmla="*/ 0 w 21600"/>
              <a:gd name="connsiteY4" fmla="*/ 0 h 21600"/>
              <a:gd name="connsiteX0" fmla="*/ 0 w 21600"/>
              <a:gd name="connsiteY0" fmla="*/ 0 h 17322"/>
              <a:gd name="connsiteX1" fmla="*/ 21600 w 21600"/>
              <a:gd name="connsiteY1" fmla="*/ 0 h 17322"/>
              <a:gd name="connsiteX2" fmla="*/ 21600 w 21600"/>
              <a:gd name="connsiteY2" fmla="*/ 17322 h 17322"/>
              <a:gd name="connsiteX3" fmla="*/ 50 w 21600"/>
              <a:gd name="connsiteY3" fmla="*/ 13503 h 17322"/>
              <a:gd name="connsiteX4" fmla="*/ 0 w 21600"/>
              <a:gd name="connsiteY4" fmla="*/ 0 h 17322"/>
              <a:gd name="connsiteX0" fmla="*/ 0 w 21600"/>
              <a:gd name="connsiteY0" fmla="*/ 0 h 18888"/>
              <a:gd name="connsiteX1" fmla="*/ 21600 w 21600"/>
              <a:gd name="connsiteY1" fmla="*/ 0 h 18888"/>
              <a:gd name="connsiteX2" fmla="*/ 21600 w 21600"/>
              <a:gd name="connsiteY2" fmla="*/ 17322 h 18888"/>
              <a:gd name="connsiteX3" fmla="*/ 50 w 21600"/>
              <a:gd name="connsiteY3" fmla="*/ 13503 h 18888"/>
              <a:gd name="connsiteX4" fmla="*/ 0 w 21600"/>
              <a:gd name="connsiteY4" fmla="*/ 0 h 18888"/>
              <a:gd name="connsiteX0" fmla="*/ 0 w 21600"/>
              <a:gd name="connsiteY0" fmla="*/ 0 h 18322"/>
              <a:gd name="connsiteX1" fmla="*/ 21600 w 21600"/>
              <a:gd name="connsiteY1" fmla="*/ 0 h 18322"/>
              <a:gd name="connsiteX2" fmla="*/ 21600 w 21600"/>
              <a:gd name="connsiteY2" fmla="*/ 17322 h 18322"/>
              <a:gd name="connsiteX3" fmla="*/ 15726 w 21600"/>
              <a:gd name="connsiteY3" fmla="*/ 14955 h 18322"/>
              <a:gd name="connsiteX4" fmla="*/ 50 w 21600"/>
              <a:gd name="connsiteY4" fmla="*/ 13503 h 18322"/>
              <a:gd name="connsiteX5" fmla="*/ 0 w 21600"/>
              <a:gd name="connsiteY5" fmla="*/ 0 h 18322"/>
              <a:gd name="connsiteX0" fmla="*/ 0 w 21600"/>
              <a:gd name="connsiteY0" fmla="*/ 0 h 18400"/>
              <a:gd name="connsiteX1" fmla="*/ 21600 w 21600"/>
              <a:gd name="connsiteY1" fmla="*/ 0 h 18400"/>
              <a:gd name="connsiteX2" fmla="*/ 21600 w 21600"/>
              <a:gd name="connsiteY2" fmla="*/ 17322 h 18400"/>
              <a:gd name="connsiteX3" fmla="*/ 15726 w 21600"/>
              <a:gd name="connsiteY3" fmla="*/ 14955 h 18400"/>
              <a:gd name="connsiteX4" fmla="*/ 5570 w 21600"/>
              <a:gd name="connsiteY4" fmla="*/ 18390 h 18400"/>
              <a:gd name="connsiteX5" fmla="*/ 50 w 21600"/>
              <a:gd name="connsiteY5" fmla="*/ 13503 h 18400"/>
              <a:gd name="connsiteX6" fmla="*/ 0 w 21600"/>
              <a:gd name="connsiteY6" fmla="*/ 0 h 18400"/>
              <a:gd name="connsiteX0" fmla="*/ 0 w 21600"/>
              <a:gd name="connsiteY0" fmla="*/ 0 h 18400"/>
              <a:gd name="connsiteX1" fmla="*/ 21600 w 21600"/>
              <a:gd name="connsiteY1" fmla="*/ 0 h 18400"/>
              <a:gd name="connsiteX2" fmla="*/ 21600 w 21600"/>
              <a:gd name="connsiteY2" fmla="*/ 17322 h 18400"/>
              <a:gd name="connsiteX3" fmla="*/ 15726 w 21600"/>
              <a:gd name="connsiteY3" fmla="*/ 14955 h 18400"/>
              <a:gd name="connsiteX4" fmla="*/ 5570 w 21600"/>
              <a:gd name="connsiteY4" fmla="*/ 18390 h 18400"/>
              <a:gd name="connsiteX5" fmla="*/ 50 w 21600"/>
              <a:gd name="connsiteY5" fmla="*/ 13503 h 18400"/>
              <a:gd name="connsiteX6" fmla="*/ 0 w 21600"/>
              <a:gd name="connsiteY6" fmla="*/ 0 h 18400"/>
              <a:gd name="connsiteX0" fmla="*/ 0 w 21600"/>
              <a:gd name="connsiteY0" fmla="*/ 0 h 18400"/>
              <a:gd name="connsiteX1" fmla="*/ 21600 w 21600"/>
              <a:gd name="connsiteY1" fmla="*/ 0 h 18400"/>
              <a:gd name="connsiteX2" fmla="*/ 21499 w 21600"/>
              <a:gd name="connsiteY2" fmla="*/ 15907 h 18400"/>
              <a:gd name="connsiteX3" fmla="*/ 15726 w 21600"/>
              <a:gd name="connsiteY3" fmla="*/ 14955 h 18400"/>
              <a:gd name="connsiteX4" fmla="*/ 5570 w 21600"/>
              <a:gd name="connsiteY4" fmla="*/ 18390 h 18400"/>
              <a:gd name="connsiteX5" fmla="*/ 50 w 21600"/>
              <a:gd name="connsiteY5" fmla="*/ 13503 h 18400"/>
              <a:gd name="connsiteX6" fmla="*/ 0 w 21600"/>
              <a:gd name="connsiteY6" fmla="*/ 0 h 18400"/>
              <a:gd name="connsiteX0" fmla="*/ 0 w 21600"/>
              <a:gd name="connsiteY0" fmla="*/ 0 h 18736"/>
              <a:gd name="connsiteX1" fmla="*/ 21600 w 21600"/>
              <a:gd name="connsiteY1" fmla="*/ 0 h 18736"/>
              <a:gd name="connsiteX2" fmla="*/ 21524 w 21600"/>
              <a:gd name="connsiteY2" fmla="*/ 18736 h 18736"/>
              <a:gd name="connsiteX3" fmla="*/ 15726 w 21600"/>
              <a:gd name="connsiteY3" fmla="*/ 14955 h 18736"/>
              <a:gd name="connsiteX4" fmla="*/ 5570 w 21600"/>
              <a:gd name="connsiteY4" fmla="*/ 18390 h 18736"/>
              <a:gd name="connsiteX5" fmla="*/ 50 w 21600"/>
              <a:gd name="connsiteY5" fmla="*/ 13503 h 18736"/>
              <a:gd name="connsiteX6" fmla="*/ 0 w 21600"/>
              <a:gd name="connsiteY6" fmla="*/ 0 h 18736"/>
              <a:gd name="connsiteX0" fmla="*/ 0 w 21600"/>
              <a:gd name="connsiteY0" fmla="*/ 0 h 18736"/>
              <a:gd name="connsiteX1" fmla="*/ 21600 w 21600"/>
              <a:gd name="connsiteY1" fmla="*/ 0 h 18736"/>
              <a:gd name="connsiteX2" fmla="*/ 21524 w 21600"/>
              <a:gd name="connsiteY2" fmla="*/ 18736 h 18736"/>
              <a:gd name="connsiteX3" fmla="*/ 15726 w 21600"/>
              <a:gd name="connsiteY3" fmla="*/ 14147 h 18736"/>
              <a:gd name="connsiteX4" fmla="*/ 5570 w 21600"/>
              <a:gd name="connsiteY4" fmla="*/ 18390 h 18736"/>
              <a:gd name="connsiteX5" fmla="*/ 50 w 21600"/>
              <a:gd name="connsiteY5" fmla="*/ 13503 h 18736"/>
              <a:gd name="connsiteX6" fmla="*/ 0 w 21600"/>
              <a:gd name="connsiteY6" fmla="*/ 0 h 18736"/>
              <a:gd name="connsiteX0" fmla="*/ 0 w 21600"/>
              <a:gd name="connsiteY0" fmla="*/ 0 h 19811"/>
              <a:gd name="connsiteX1" fmla="*/ 21600 w 21600"/>
              <a:gd name="connsiteY1" fmla="*/ 0 h 19811"/>
              <a:gd name="connsiteX2" fmla="*/ 21524 w 21600"/>
              <a:gd name="connsiteY2" fmla="*/ 18736 h 19811"/>
              <a:gd name="connsiteX3" fmla="*/ 15726 w 21600"/>
              <a:gd name="connsiteY3" fmla="*/ 14147 h 19811"/>
              <a:gd name="connsiteX4" fmla="*/ 5545 w 21600"/>
              <a:gd name="connsiteY4" fmla="*/ 19805 h 19811"/>
              <a:gd name="connsiteX5" fmla="*/ 50 w 21600"/>
              <a:gd name="connsiteY5" fmla="*/ 13503 h 19811"/>
              <a:gd name="connsiteX6" fmla="*/ 0 w 21600"/>
              <a:gd name="connsiteY6" fmla="*/ 0 h 19811"/>
              <a:gd name="connsiteX0" fmla="*/ 0 w 21600"/>
              <a:gd name="connsiteY0" fmla="*/ 0 h 19811"/>
              <a:gd name="connsiteX1" fmla="*/ 21600 w 21600"/>
              <a:gd name="connsiteY1" fmla="*/ 0 h 19811"/>
              <a:gd name="connsiteX2" fmla="*/ 21524 w 21600"/>
              <a:gd name="connsiteY2" fmla="*/ 18736 h 19811"/>
              <a:gd name="connsiteX3" fmla="*/ 15726 w 21600"/>
              <a:gd name="connsiteY3" fmla="*/ 14147 h 19811"/>
              <a:gd name="connsiteX4" fmla="*/ 5545 w 21600"/>
              <a:gd name="connsiteY4" fmla="*/ 19805 h 19811"/>
              <a:gd name="connsiteX5" fmla="*/ 25 w 21600"/>
              <a:gd name="connsiteY5" fmla="*/ 17343 h 19811"/>
              <a:gd name="connsiteX6" fmla="*/ 0 w 21600"/>
              <a:gd name="connsiteY6" fmla="*/ 0 h 19811"/>
              <a:gd name="connsiteX0" fmla="*/ 0 w 21600"/>
              <a:gd name="connsiteY0" fmla="*/ 0 h 19811"/>
              <a:gd name="connsiteX1" fmla="*/ 21600 w 21600"/>
              <a:gd name="connsiteY1" fmla="*/ 0 h 19811"/>
              <a:gd name="connsiteX2" fmla="*/ 21524 w 21600"/>
              <a:gd name="connsiteY2" fmla="*/ 18736 h 19811"/>
              <a:gd name="connsiteX3" fmla="*/ 15726 w 21600"/>
              <a:gd name="connsiteY3" fmla="*/ 14147 h 19811"/>
              <a:gd name="connsiteX4" fmla="*/ 5545 w 21600"/>
              <a:gd name="connsiteY4" fmla="*/ 19805 h 19811"/>
              <a:gd name="connsiteX5" fmla="*/ 25 w 21600"/>
              <a:gd name="connsiteY5" fmla="*/ 17343 h 19811"/>
              <a:gd name="connsiteX6" fmla="*/ 0 w 21600"/>
              <a:gd name="connsiteY6" fmla="*/ 0 h 19811"/>
              <a:gd name="connsiteX0" fmla="*/ 0 w 21600"/>
              <a:gd name="connsiteY0" fmla="*/ 0 h 20417"/>
              <a:gd name="connsiteX1" fmla="*/ 21600 w 21600"/>
              <a:gd name="connsiteY1" fmla="*/ 0 h 20417"/>
              <a:gd name="connsiteX2" fmla="*/ 21524 w 21600"/>
              <a:gd name="connsiteY2" fmla="*/ 18736 h 20417"/>
              <a:gd name="connsiteX3" fmla="*/ 15726 w 21600"/>
              <a:gd name="connsiteY3" fmla="*/ 14147 h 20417"/>
              <a:gd name="connsiteX4" fmla="*/ 8393 w 21600"/>
              <a:gd name="connsiteY4" fmla="*/ 20411 h 20417"/>
              <a:gd name="connsiteX5" fmla="*/ 25 w 21600"/>
              <a:gd name="connsiteY5" fmla="*/ 17343 h 20417"/>
              <a:gd name="connsiteX6" fmla="*/ 0 w 21600"/>
              <a:gd name="connsiteY6" fmla="*/ 0 h 20417"/>
              <a:gd name="connsiteX0" fmla="*/ 0 w 21600"/>
              <a:gd name="connsiteY0" fmla="*/ 0 h 20605"/>
              <a:gd name="connsiteX1" fmla="*/ 21600 w 21600"/>
              <a:gd name="connsiteY1" fmla="*/ 0 h 20605"/>
              <a:gd name="connsiteX2" fmla="*/ 21524 w 21600"/>
              <a:gd name="connsiteY2" fmla="*/ 18736 h 20605"/>
              <a:gd name="connsiteX3" fmla="*/ 15726 w 21600"/>
              <a:gd name="connsiteY3" fmla="*/ 14147 h 20605"/>
              <a:gd name="connsiteX4" fmla="*/ 8393 w 21600"/>
              <a:gd name="connsiteY4" fmla="*/ 20411 h 20605"/>
              <a:gd name="connsiteX5" fmla="*/ 25 w 21600"/>
              <a:gd name="connsiteY5" fmla="*/ 17343 h 20605"/>
              <a:gd name="connsiteX6" fmla="*/ 0 w 21600"/>
              <a:gd name="connsiteY6" fmla="*/ 0 h 20605"/>
              <a:gd name="connsiteX0" fmla="*/ 0 w 21600"/>
              <a:gd name="connsiteY0" fmla="*/ 0 h 20658"/>
              <a:gd name="connsiteX1" fmla="*/ 21600 w 21600"/>
              <a:gd name="connsiteY1" fmla="*/ 0 h 20658"/>
              <a:gd name="connsiteX2" fmla="*/ 21524 w 21600"/>
              <a:gd name="connsiteY2" fmla="*/ 18736 h 20658"/>
              <a:gd name="connsiteX3" fmla="*/ 15726 w 21600"/>
              <a:gd name="connsiteY3" fmla="*/ 14147 h 20658"/>
              <a:gd name="connsiteX4" fmla="*/ 8393 w 21600"/>
              <a:gd name="connsiteY4" fmla="*/ 20411 h 20658"/>
              <a:gd name="connsiteX5" fmla="*/ 101 w 21600"/>
              <a:gd name="connsiteY5" fmla="*/ 18151 h 20658"/>
              <a:gd name="connsiteX6" fmla="*/ 0 w 21600"/>
              <a:gd name="connsiteY6" fmla="*/ 0 h 20658"/>
              <a:gd name="connsiteX0" fmla="*/ 0 w 21600"/>
              <a:gd name="connsiteY0" fmla="*/ 0 h 20618"/>
              <a:gd name="connsiteX1" fmla="*/ 21600 w 21600"/>
              <a:gd name="connsiteY1" fmla="*/ 0 h 20618"/>
              <a:gd name="connsiteX2" fmla="*/ 21524 w 21600"/>
              <a:gd name="connsiteY2" fmla="*/ 18736 h 20618"/>
              <a:gd name="connsiteX3" fmla="*/ 15726 w 21600"/>
              <a:gd name="connsiteY3" fmla="*/ 14147 h 20618"/>
              <a:gd name="connsiteX4" fmla="*/ 8393 w 21600"/>
              <a:gd name="connsiteY4" fmla="*/ 20411 h 20618"/>
              <a:gd name="connsiteX5" fmla="*/ 101 w 21600"/>
              <a:gd name="connsiteY5" fmla="*/ 18151 h 20618"/>
              <a:gd name="connsiteX6" fmla="*/ 0 w 21600"/>
              <a:gd name="connsiteY6" fmla="*/ 0 h 20618"/>
              <a:gd name="connsiteX0" fmla="*/ 76 w 21676"/>
              <a:gd name="connsiteY0" fmla="*/ 0 h 20662"/>
              <a:gd name="connsiteX1" fmla="*/ 21676 w 21676"/>
              <a:gd name="connsiteY1" fmla="*/ 0 h 20662"/>
              <a:gd name="connsiteX2" fmla="*/ 21600 w 21676"/>
              <a:gd name="connsiteY2" fmla="*/ 18736 h 20662"/>
              <a:gd name="connsiteX3" fmla="*/ 15802 w 21676"/>
              <a:gd name="connsiteY3" fmla="*/ 14147 h 20662"/>
              <a:gd name="connsiteX4" fmla="*/ 8469 w 21676"/>
              <a:gd name="connsiteY4" fmla="*/ 20411 h 20662"/>
              <a:gd name="connsiteX5" fmla="*/ 1 w 21676"/>
              <a:gd name="connsiteY5" fmla="*/ 18757 h 20662"/>
              <a:gd name="connsiteX6" fmla="*/ 76 w 21676"/>
              <a:gd name="connsiteY6" fmla="*/ 0 h 20662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4147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5764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5764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5764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7163 w 21676"/>
              <a:gd name="connsiteY3" fmla="*/ 16168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7793 w 21676"/>
              <a:gd name="connsiteY3" fmla="*/ 17785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793 w 21676"/>
              <a:gd name="connsiteY3" fmla="*/ 17785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793 w 21676"/>
              <a:gd name="connsiteY3" fmla="*/ 17785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25 w 21676"/>
              <a:gd name="connsiteY2" fmla="*/ 20757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50 w 21676"/>
              <a:gd name="connsiteY2" fmla="*/ 1792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50 w 21676"/>
              <a:gd name="connsiteY2" fmla="*/ 1792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50 w 21676"/>
              <a:gd name="connsiteY2" fmla="*/ 1792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25 w 21676"/>
              <a:gd name="connsiteY2" fmla="*/ 1893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25 w 21676"/>
              <a:gd name="connsiteY2" fmla="*/ 1893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225"/>
              <a:gd name="connsiteX1" fmla="*/ 21676 w 21676"/>
              <a:gd name="connsiteY1" fmla="*/ 0 h 23225"/>
              <a:gd name="connsiteX2" fmla="*/ 21625 w 21676"/>
              <a:gd name="connsiteY2" fmla="*/ 18938 h 23225"/>
              <a:gd name="connsiteX3" fmla="*/ 17591 w 21676"/>
              <a:gd name="connsiteY3" fmla="*/ 19806 h 23225"/>
              <a:gd name="connsiteX4" fmla="*/ 8469 w 21676"/>
              <a:gd name="connsiteY4" fmla="*/ 23038 h 23225"/>
              <a:gd name="connsiteX5" fmla="*/ 1 w 21676"/>
              <a:gd name="connsiteY5" fmla="*/ 20416 h 23225"/>
              <a:gd name="connsiteX6" fmla="*/ 76 w 21676"/>
              <a:gd name="connsiteY6" fmla="*/ 0 h 23225"/>
              <a:gd name="connsiteX0" fmla="*/ 76 w 21676"/>
              <a:gd name="connsiteY0" fmla="*/ 0 h 23225"/>
              <a:gd name="connsiteX1" fmla="*/ 21676 w 21676"/>
              <a:gd name="connsiteY1" fmla="*/ 0 h 23225"/>
              <a:gd name="connsiteX2" fmla="*/ 21625 w 21676"/>
              <a:gd name="connsiteY2" fmla="*/ 18938 h 23225"/>
              <a:gd name="connsiteX3" fmla="*/ 17591 w 21676"/>
              <a:gd name="connsiteY3" fmla="*/ 19806 h 23225"/>
              <a:gd name="connsiteX4" fmla="*/ 8290 w 21676"/>
              <a:gd name="connsiteY4" fmla="*/ 23038 h 23225"/>
              <a:gd name="connsiteX5" fmla="*/ 1 w 21676"/>
              <a:gd name="connsiteY5" fmla="*/ 20416 h 23225"/>
              <a:gd name="connsiteX6" fmla="*/ 76 w 21676"/>
              <a:gd name="connsiteY6" fmla="*/ 0 h 23225"/>
              <a:gd name="connsiteX0" fmla="*/ 76 w 21676"/>
              <a:gd name="connsiteY0" fmla="*/ 0 h 23054"/>
              <a:gd name="connsiteX1" fmla="*/ 21676 w 21676"/>
              <a:gd name="connsiteY1" fmla="*/ 0 h 23054"/>
              <a:gd name="connsiteX2" fmla="*/ 21625 w 21676"/>
              <a:gd name="connsiteY2" fmla="*/ 18938 h 23054"/>
              <a:gd name="connsiteX3" fmla="*/ 17591 w 21676"/>
              <a:gd name="connsiteY3" fmla="*/ 19806 h 23054"/>
              <a:gd name="connsiteX4" fmla="*/ 8290 w 21676"/>
              <a:gd name="connsiteY4" fmla="*/ 23038 h 23054"/>
              <a:gd name="connsiteX5" fmla="*/ 1 w 21676"/>
              <a:gd name="connsiteY5" fmla="*/ 20416 h 23054"/>
              <a:gd name="connsiteX6" fmla="*/ 76 w 21676"/>
              <a:gd name="connsiteY6" fmla="*/ 0 h 23054"/>
              <a:gd name="connsiteX0" fmla="*/ 76 w 21676"/>
              <a:gd name="connsiteY0" fmla="*/ 0 h 23038"/>
              <a:gd name="connsiteX1" fmla="*/ 21676 w 21676"/>
              <a:gd name="connsiteY1" fmla="*/ 0 h 23038"/>
              <a:gd name="connsiteX2" fmla="*/ 21625 w 21676"/>
              <a:gd name="connsiteY2" fmla="*/ 18938 h 23038"/>
              <a:gd name="connsiteX3" fmla="*/ 17591 w 21676"/>
              <a:gd name="connsiteY3" fmla="*/ 19806 h 23038"/>
              <a:gd name="connsiteX4" fmla="*/ 8290 w 21676"/>
              <a:gd name="connsiteY4" fmla="*/ 23038 h 23038"/>
              <a:gd name="connsiteX5" fmla="*/ 1 w 21676"/>
              <a:gd name="connsiteY5" fmla="*/ 20416 h 23038"/>
              <a:gd name="connsiteX6" fmla="*/ 76 w 21676"/>
              <a:gd name="connsiteY6" fmla="*/ 0 h 23038"/>
              <a:gd name="connsiteX0" fmla="*/ 76 w 21676"/>
              <a:gd name="connsiteY0" fmla="*/ 0 h 23038"/>
              <a:gd name="connsiteX1" fmla="*/ 21676 w 21676"/>
              <a:gd name="connsiteY1" fmla="*/ 0 h 23038"/>
              <a:gd name="connsiteX2" fmla="*/ 21625 w 21676"/>
              <a:gd name="connsiteY2" fmla="*/ 18938 h 23038"/>
              <a:gd name="connsiteX3" fmla="*/ 18037 w 21676"/>
              <a:gd name="connsiteY3" fmla="*/ 19806 h 23038"/>
              <a:gd name="connsiteX4" fmla="*/ 8290 w 21676"/>
              <a:gd name="connsiteY4" fmla="*/ 23038 h 23038"/>
              <a:gd name="connsiteX5" fmla="*/ 1 w 21676"/>
              <a:gd name="connsiteY5" fmla="*/ 20416 h 23038"/>
              <a:gd name="connsiteX6" fmla="*/ 76 w 21676"/>
              <a:gd name="connsiteY6" fmla="*/ 0 h 23038"/>
              <a:gd name="connsiteX0" fmla="*/ 76 w 21676"/>
              <a:gd name="connsiteY0" fmla="*/ 0 h 23038"/>
              <a:gd name="connsiteX1" fmla="*/ 21676 w 21676"/>
              <a:gd name="connsiteY1" fmla="*/ 0 h 23038"/>
              <a:gd name="connsiteX2" fmla="*/ 21625 w 21676"/>
              <a:gd name="connsiteY2" fmla="*/ 19390 h 23038"/>
              <a:gd name="connsiteX3" fmla="*/ 18037 w 21676"/>
              <a:gd name="connsiteY3" fmla="*/ 19806 h 23038"/>
              <a:gd name="connsiteX4" fmla="*/ 8290 w 21676"/>
              <a:gd name="connsiteY4" fmla="*/ 23038 h 23038"/>
              <a:gd name="connsiteX5" fmla="*/ 1 w 21676"/>
              <a:gd name="connsiteY5" fmla="*/ 20416 h 23038"/>
              <a:gd name="connsiteX6" fmla="*/ 76 w 21676"/>
              <a:gd name="connsiteY6" fmla="*/ 0 h 23038"/>
              <a:gd name="connsiteX0" fmla="*/ 76 w 21676"/>
              <a:gd name="connsiteY0" fmla="*/ 0 h 23038"/>
              <a:gd name="connsiteX1" fmla="*/ 21676 w 21676"/>
              <a:gd name="connsiteY1" fmla="*/ 0 h 23038"/>
              <a:gd name="connsiteX2" fmla="*/ 21625 w 21676"/>
              <a:gd name="connsiteY2" fmla="*/ 19390 h 23038"/>
              <a:gd name="connsiteX3" fmla="*/ 18037 w 21676"/>
              <a:gd name="connsiteY3" fmla="*/ 19806 h 23038"/>
              <a:gd name="connsiteX4" fmla="*/ 8290 w 21676"/>
              <a:gd name="connsiteY4" fmla="*/ 23038 h 23038"/>
              <a:gd name="connsiteX5" fmla="*/ 1 w 21676"/>
              <a:gd name="connsiteY5" fmla="*/ 20416 h 23038"/>
              <a:gd name="connsiteX6" fmla="*/ 76 w 21676"/>
              <a:gd name="connsiteY6" fmla="*/ 0 h 23038"/>
              <a:gd name="connsiteX0" fmla="*/ 76 w 21676"/>
              <a:gd name="connsiteY0" fmla="*/ 0 h 23075"/>
              <a:gd name="connsiteX1" fmla="*/ 21676 w 21676"/>
              <a:gd name="connsiteY1" fmla="*/ 0 h 23075"/>
              <a:gd name="connsiteX2" fmla="*/ 21625 w 21676"/>
              <a:gd name="connsiteY2" fmla="*/ 19390 h 23075"/>
              <a:gd name="connsiteX3" fmla="*/ 18037 w 21676"/>
              <a:gd name="connsiteY3" fmla="*/ 19806 h 23075"/>
              <a:gd name="connsiteX4" fmla="*/ 8290 w 21676"/>
              <a:gd name="connsiteY4" fmla="*/ 23038 h 23075"/>
              <a:gd name="connsiteX5" fmla="*/ 1 w 21676"/>
              <a:gd name="connsiteY5" fmla="*/ 20416 h 23075"/>
              <a:gd name="connsiteX6" fmla="*/ 76 w 21676"/>
              <a:gd name="connsiteY6" fmla="*/ 0 h 23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1676" h="23075">
                <a:moveTo>
                  <a:pt x="76" y="0"/>
                </a:moveTo>
                <a:lnTo>
                  <a:pt x="21676" y="0"/>
                </a:lnTo>
                <a:cubicBezTo>
                  <a:pt x="21642" y="5302"/>
                  <a:pt x="21659" y="14088"/>
                  <a:pt x="21625" y="19390"/>
                </a:cubicBezTo>
                <a:cubicBezTo>
                  <a:pt x="19315" y="19388"/>
                  <a:pt x="20217" y="19028"/>
                  <a:pt x="18037" y="19806"/>
                </a:cubicBezTo>
                <a:cubicBezTo>
                  <a:pt x="15320" y="20859"/>
                  <a:pt x="10963" y="22677"/>
                  <a:pt x="8290" y="23038"/>
                </a:cubicBezTo>
                <a:cubicBezTo>
                  <a:pt x="5677" y="23406"/>
                  <a:pt x="1035" y="20921"/>
                  <a:pt x="1" y="20416"/>
                </a:cubicBezTo>
                <a:cubicBezTo>
                  <a:pt x="-16" y="15915"/>
                  <a:pt x="93" y="4501"/>
                  <a:pt x="76" y="0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Document 17"/>
          <p:cNvSpPr/>
          <p:nvPr/>
        </p:nvSpPr>
        <p:spPr>
          <a:xfrm>
            <a:off x="-43199" y="10758"/>
            <a:ext cx="9252641" cy="1777224"/>
          </a:xfrm>
          <a:custGeom>
            <a:avLst/>
            <a:gdLst>
              <a:gd name="connsiteX0" fmla="*/ 0 w 21600"/>
              <a:gd name="connsiteY0" fmla="*/ 0 h 21600"/>
              <a:gd name="connsiteX1" fmla="*/ 21600 w 21600"/>
              <a:gd name="connsiteY1" fmla="*/ 0 h 21600"/>
              <a:gd name="connsiteX2" fmla="*/ 21600 w 21600"/>
              <a:gd name="connsiteY2" fmla="*/ 17322 h 21600"/>
              <a:gd name="connsiteX3" fmla="*/ 0 w 21600"/>
              <a:gd name="connsiteY3" fmla="*/ 20172 h 21600"/>
              <a:gd name="connsiteX4" fmla="*/ 0 w 21600"/>
              <a:gd name="connsiteY4" fmla="*/ 0 h 21600"/>
              <a:gd name="connsiteX0" fmla="*/ 0 w 21600"/>
              <a:gd name="connsiteY0" fmla="*/ 0 h 17322"/>
              <a:gd name="connsiteX1" fmla="*/ 21600 w 21600"/>
              <a:gd name="connsiteY1" fmla="*/ 0 h 17322"/>
              <a:gd name="connsiteX2" fmla="*/ 21600 w 21600"/>
              <a:gd name="connsiteY2" fmla="*/ 17322 h 17322"/>
              <a:gd name="connsiteX3" fmla="*/ 50 w 21600"/>
              <a:gd name="connsiteY3" fmla="*/ 13503 h 17322"/>
              <a:gd name="connsiteX4" fmla="*/ 0 w 21600"/>
              <a:gd name="connsiteY4" fmla="*/ 0 h 17322"/>
              <a:gd name="connsiteX0" fmla="*/ 0 w 21600"/>
              <a:gd name="connsiteY0" fmla="*/ 0 h 18888"/>
              <a:gd name="connsiteX1" fmla="*/ 21600 w 21600"/>
              <a:gd name="connsiteY1" fmla="*/ 0 h 18888"/>
              <a:gd name="connsiteX2" fmla="*/ 21600 w 21600"/>
              <a:gd name="connsiteY2" fmla="*/ 17322 h 18888"/>
              <a:gd name="connsiteX3" fmla="*/ 50 w 21600"/>
              <a:gd name="connsiteY3" fmla="*/ 13503 h 18888"/>
              <a:gd name="connsiteX4" fmla="*/ 0 w 21600"/>
              <a:gd name="connsiteY4" fmla="*/ 0 h 18888"/>
              <a:gd name="connsiteX0" fmla="*/ 0 w 21600"/>
              <a:gd name="connsiteY0" fmla="*/ 0 h 18322"/>
              <a:gd name="connsiteX1" fmla="*/ 21600 w 21600"/>
              <a:gd name="connsiteY1" fmla="*/ 0 h 18322"/>
              <a:gd name="connsiteX2" fmla="*/ 21600 w 21600"/>
              <a:gd name="connsiteY2" fmla="*/ 17322 h 18322"/>
              <a:gd name="connsiteX3" fmla="*/ 15726 w 21600"/>
              <a:gd name="connsiteY3" fmla="*/ 14955 h 18322"/>
              <a:gd name="connsiteX4" fmla="*/ 50 w 21600"/>
              <a:gd name="connsiteY4" fmla="*/ 13503 h 18322"/>
              <a:gd name="connsiteX5" fmla="*/ 0 w 21600"/>
              <a:gd name="connsiteY5" fmla="*/ 0 h 18322"/>
              <a:gd name="connsiteX0" fmla="*/ 0 w 21600"/>
              <a:gd name="connsiteY0" fmla="*/ 0 h 18400"/>
              <a:gd name="connsiteX1" fmla="*/ 21600 w 21600"/>
              <a:gd name="connsiteY1" fmla="*/ 0 h 18400"/>
              <a:gd name="connsiteX2" fmla="*/ 21600 w 21600"/>
              <a:gd name="connsiteY2" fmla="*/ 17322 h 18400"/>
              <a:gd name="connsiteX3" fmla="*/ 15726 w 21600"/>
              <a:gd name="connsiteY3" fmla="*/ 14955 h 18400"/>
              <a:gd name="connsiteX4" fmla="*/ 5570 w 21600"/>
              <a:gd name="connsiteY4" fmla="*/ 18390 h 18400"/>
              <a:gd name="connsiteX5" fmla="*/ 50 w 21600"/>
              <a:gd name="connsiteY5" fmla="*/ 13503 h 18400"/>
              <a:gd name="connsiteX6" fmla="*/ 0 w 21600"/>
              <a:gd name="connsiteY6" fmla="*/ 0 h 18400"/>
              <a:gd name="connsiteX0" fmla="*/ 0 w 21600"/>
              <a:gd name="connsiteY0" fmla="*/ 0 h 18400"/>
              <a:gd name="connsiteX1" fmla="*/ 21600 w 21600"/>
              <a:gd name="connsiteY1" fmla="*/ 0 h 18400"/>
              <a:gd name="connsiteX2" fmla="*/ 21600 w 21600"/>
              <a:gd name="connsiteY2" fmla="*/ 17322 h 18400"/>
              <a:gd name="connsiteX3" fmla="*/ 15726 w 21600"/>
              <a:gd name="connsiteY3" fmla="*/ 14955 h 18400"/>
              <a:gd name="connsiteX4" fmla="*/ 5570 w 21600"/>
              <a:gd name="connsiteY4" fmla="*/ 18390 h 18400"/>
              <a:gd name="connsiteX5" fmla="*/ 50 w 21600"/>
              <a:gd name="connsiteY5" fmla="*/ 13503 h 18400"/>
              <a:gd name="connsiteX6" fmla="*/ 0 w 21600"/>
              <a:gd name="connsiteY6" fmla="*/ 0 h 18400"/>
              <a:gd name="connsiteX0" fmla="*/ 0 w 21600"/>
              <a:gd name="connsiteY0" fmla="*/ 0 h 18400"/>
              <a:gd name="connsiteX1" fmla="*/ 21600 w 21600"/>
              <a:gd name="connsiteY1" fmla="*/ 0 h 18400"/>
              <a:gd name="connsiteX2" fmla="*/ 21499 w 21600"/>
              <a:gd name="connsiteY2" fmla="*/ 15907 h 18400"/>
              <a:gd name="connsiteX3" fmla="*/ 15726 w 21600"/>
              <a:gd name="connsiteY3" fmla="*/ 14955 h 18400"/>
              <a:gd name="connsiteX4" fmla="*/ 5570 w 21600"/>
              <a:gd name="connsiteY4" fmla="*/ 18390 h 18400"/>
              <a:gd name="connsiteX5" fmla="*/ 50 w 21600"/>
              <a:gd name="connsiteY5" fmla="*/ 13503 h 18400"/>
              <a:gd name="connsiteX6" fmla="*/ 0 w 21600"/>
              <a:gd name="connsiteY6" fmla="*/ 0 h 18400"/>
              <a:gd name="connsiteX0" fmla="*/ 0 w 21600"/>
              <a:gd name="connsiteY0" fmla="*/ 0 h 18736"/>
              <a:gd name="connsiteX1" fmla="*/ 21600 w 21600"/>
              <a:gd name="connsiteY1" fmla="*/ 0 h 18736"/>
              <a:gd name="connsiteX2" fmla="*/ 21524 w 21600"/>
              <a:gd name="connsiteY2" fmla="*/ 18736 h 18736"/>
              <a:gd name="connsiteX3" fmla="*/ 15726 w 21600"/>
              <a:gd name="connsiteY3" fmla="*/ 14955 h 18736"/>
              <a:gd name="connsiteX4" fmla="*/ 5570 w 21600"/>
              <a:gd name="connsiteY4" fmla="*/ 18390 h 18736"/>
              <a:gd name="connsiteX5" fmla="*/ 50 w 21600"/>
              <a:gd name="connsiteY5" fmla="*/ 13503 h 18736"/>
              <a:gd name="connsiteX6" fmla="*/ 0 w 21600"/>
              <a:gd name="connsiteY6" fmla="*/ 0 h 18736"/>
              <a:gd name="connsiteX0" fmla="*/ 0 w 21600"/>
              <a:gd name="connsiteY0" fmla="*/ 0 h 18736"/>
              <a:gd name="connsiteX1" fmla="*/ 21600 w 21600"/>
              <a:gd name="connsiteY1" fmla="*/ 0 h 18736"/>
              <a:gd name="connsiteX2" fmla="*/ 21524 w 21600"/>
              <a:gd name="connsiteY2" fmla="*/ 18736 h 18736"/>
              <a:gd name="connsiteX3" fmla="*/ 15726 w 21600"/>
              <a:gd name="connsiteY3" fmla="*/ 14147 h 18736"/>
              <a:gd name="connsiteX4" fmla="*/ 5570 w 21600"/>
              <a:gd name="connsiteY4" fmla="*/ 18390 h 18736"/>
              <a:gd name="connsiteX5" fmla="*/ 50 w 21600"/>
              <a:gd name="connsiteY5" fmla="*/ 13503 h 18736"/>
              <a:gd name="connsiteX6" fmla="*/ 0 w 21600"/>
              <a:gd name="connsiteY6" fmla="*/ 0 h 18736"/>
              <a:gd name="connsiteX0" fmla="*/ 0 w 21600"/>
              <a:gd name="connsiteY0" fmla="*/ 0 h 19811"/>
              <a:gd name="connsiteX1" fmla="*/ 21600 w 21600"/>
              <a:gd name="connsiteY1" fmla="*/ 0 h 19811"/>
              <a:gd name="connsiteX2" fmla="*/ 21524 w 21600"/>
              <a:gd name="connsiteY2" fmla="*/ 18736 h 19811"/>
              <a:gd name="connsiteX3" fmla="*/ 15726 w 21600"/>
              <a:gd name="connsiteY3" fmla="*/ 14147 h 19811"/>
              <a:gd name="connsiteX4" fmla="*/ 5545 w 21600"/>
              <a:gd name="connsiteY4" fmla="*/ 19805 h 19811"/>
              <a:gd name="connsiteX5" fmla="*/ 50 w 21600"/>
              <a:gd name="connsiteY5" fmla="*/ 13503 h 19811"/>
              <a:gd name="connsiteX6" fmla="*/ 0 w 21600"/>
              <a:gd name="connsiteY6" fmla="*/ 0 h 19811"/>
              <a:gd name="connsiteX0" fmla="*/ 0 w 21600"/>
              <a:gd name="connsiteY0" fmla="*/ 0 h 19811"/>
              <a:gd name="connsiteX1" fmla="*/ 21600 w 21600"/>
              <a:gd name="connsiteY1" fmla="*/ 0 h 19811"/>
              <a:gd name="connsiteX2" fmla="*/ 21524 w 21600"/>
              <a:gd name="connsiteY2" fmla="*/ 18736 h 19811"/>
              <a:gd name="connsiteX3" fmla="*/ 15726 w 21600"/>
              <a:gd name="connsiteY3" fmla="*/ 14147 h 19811"/>
              <a:gd name="connsiteX4" fmla="*/ 5545 w 21600"/>
              <a:gd name="connsiteY4" fmla="*/ 19805 h 19811"/>
              <a:gd name="connsiteX5" fmla="*/ 25 w 21600"/>
              <a:gd name="connsiteY5" fmla="*/ 17343 h 19811"/>
              <a:gd name="connsiteX6" fmla="*/ 0 w 21600"/>
              <a:gd name="connsiteY6" fmla="*/ 0 h 19811"/>
              <a:gd name="connsiteX0" fmla="*/ 0 w 21600"/>
              <a:gd name="connsiteY0" fmla="*/ 0 h 19811"/>
              <a:gd name="connsiteX1" fmla="*/ 21600 w 21600"/>
              <a:gd name="connsiteY1" fmla="*/ 0 h 19811"/>
              <a:gd name="connsiteX2" fmla="*/ 21524 w 21600"/>
              <a:gd name="connsiteY2" fmla="*/ 18736 h 19811"/>
              <a:gd name="connsiteX3" fmla="*/ 15726 w 21600"/>
              <a:gd name="connsiteY3" fmla="*/ 14147 h 19811"/>
              <a:gd name="connsiteX4" fmla="*/ 5545 w 21600"/>
              <a:gd name="connsiteY4" fmla="*/ 19805 h 19811"/>
              <a:gd name="connsiteX5" fmla="*/ 25 w 21600"/>
              <a:gd name="connsiteY5" fmla="*/ 17343 h 19811"/>
              <a:gd name="connsiteX6" fmla="*/ 0 w 21600"/>
              <a:gd name="connsiteY6" fmla="*/ 0 h 19811"/>
              <a:gd name="connsiteX0" fmla="*/ 0 w 21600"/>
              <a:gd name="connsiteY0" fmla="*/ 0 h 20417"/>
              <a:gd name="connsiteX1" fmla="*/ 21600 w 21600"/>
              <a:gd name="connsiteY1" fmla="*/ 0 h 20417"/>
              <a:gd name="connsiteX2" fmla="*/ 21524 w 21600"/>
              <a:gd name="connsiteY2" fmla="*/ 18736 h 20417"/>
              <a:gd name="connsiteX3" fmla="*/ 15726 w 21600"/>
              <a:gd name="connsiteY3" fmla="*/ 14147 h 20417"/>
              <a:gd name="connsiteX4" fmla="*/ 8393 w 21600"/>
              <a:gd name="connsiteY4" fmla="*/ 20411 h 20417"/>
              <a:gd name="connsiteX5" fmla="*/ 25 w 21600"/>
              <a:gd name="connsiteY5" fmla="*/ 17343 h 20417"/>
              <a:gd name="connsiteX6" fmla="*/ 0 w 21600"/>
              <a:gd name="connsiteY6" fmla="*/ 0 h 20417"/>
              <a:gd name="connsiteX0" fmla="*/ 0 w 21600"/>
              <a:gd name="connsiteY0" fmla="*/ 0 h 20605"/>
              <a:gd name="connsiteX1" fmla="*/ 21600 w 21600"/>
              <a:gd name="connsiteY1" fmla="*/ 0 h 20605"/>
              <a:gd name="connsiteX2" fmla="*/ 21524 w 21600"/>
              <a:gd name="connsiteY2" fmla="*/ 18736 h 20605"/>
              <a:gd name="connsiteX3" fmla="*/ 15726 w 21600"/>
              <a:gd name="connsiteY3" fmla="*/ 14147 h 20605"/>
              <a:gd name="connsiteX4" fmla="*/ 8393 w 21600"/>
              <a:gd name="connsiteY4" fmla="*/ 20411 h 20605"/>
              <a:gd name="connsiteX5" fmla="*/ 25 w 21600"/>
              <a:gd name="connsiteY5" fmla="*/ 17343 h 20605"/>
              <a:gd name="connsiteX6" fmla="*/ 0 w 21600"/>
              <a:gd name="connsiteY6" fmla="*/ 0 h 20605"/>
              <a:gd name="connsiteX0" fmla="*/ 0 w 21600"/>
              <a:gd name="connsiteY0" fmla="*/ 0 h 20658"/>
              <a:gd name="connsiteX1" fmla="*/ 21600 w 21600"/>
              <a:gd name="connsiteY1" fmla="*/ 0 h 20658"/>
              <a:gd name="connsiteX2" fmla="*/ 21524 w 21600"/>
              <a:gd name="connsiteY2" fmla="*/ 18736 h 20658"/>
              <a:gd name="connsiteX3" fmla="*/ 15726 w 21600"/>
              <a:gd name="connsiteY3" fmla="*/ 14147 h 20658"/>
              <a:gd name="connsiteX4" fmla="*/ 8393 w 21600"/>
              <a:gd name="connsiteY4" fmla="*/ 20411 h 20658"/>
              <a:gd name="connsiteX5" fmla="*/ 101 w 21600"/>
              <a:gd name="connsiteY5" fmla="*/ 18151 h 20658"/>
              <a:gd name="connsiteX6" fmla="*/ 0 w 21600"/>
              <a:gd name="connsiteY6" fmla="*/ 0 h 20658"/>
              <a:gd name="connsiteX0" fmla="*/ 0 w 21600"/>
              <a:gd name="connsiteY0" fmla="*/ 0 h 20618"/>
              <a:gd name="connsiteX1" fmla="*/ 21600 w 21600"/>
              <a:gd name="connsiteY1" fmla="*/ 0 h 20618"/>
              <a:gd name="connsiteX2" fmla="*/ 21524 w 21600"/>
              <a:gd name="connsiteY2" fmla="*/ 18736 h 20618"/>
              <a:gd name="connsiteX3" fmla="*/ 15726 w 21600"/>
              <a:gd name="connsiteY3" fmla="*/ 14147 h 20618"/>
              <a:gd name="connsiteX4" fmla="*/ 8393 w 21600"/>
              <a:gd name="connsiteY4" fmla="*/ 20411 h 20618"/>
              <a:gd name="connsiteX5" fmla="*/ 101 w 21600"/>
              <a:gd name="connsiteY5" fmla="*/ 18151 h 20618"/>
              <a:gd name="connsiteX6" fmla="*/ 0 w 21600"/>
              <a:gd name="connsiteY6" fmla="*/ 0 h 20618"/>
              <a:gd name="connsiteX0" fmla="*/ 76 w 21676"/>
              <a:gd name="connsiteY0" fmla="*/ 0 h 20662"/>
              <a:gd name="connsiteX1" fmla="*/ 21676 w 21676"/>
              <a:gd name="connsiteY1" fmla="*/ 0 h 20662"/>
              <a:gd name="connsiteX2" fmla="*/ 21600 w 21676"/>
              <a:gd name="connsiteY2" fmla="*/ 18736 h 20662"/>
              <a:gd name="connsiteX3" fmla="*/ 15802 w 21676"/>
              <a:gd name="connsiteY3" fmla="*/ 14147 h 20662"/>
              <a:gd name="connsiteX4" fmla="*/ 8469 w 21676"/>
              <a:gd name="connsiteY4" fmla="*/ 20411 h 20662"/>
              <a:gd name="connsiteX5" fmla="*/ 1 w 21676"/>
              <a:gd name="connsiteY5" fmla="*/ 18757 h 20662"/>
              <a:gd name="connsiteX6" fmla="*/ 76 w 21676"/>
              <a:gd name="connsiteY6" fmla="*/ 0 h 20662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4147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5764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5764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5764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7163 w 21676"/>
              <a:gd name="connsiteY3" fmla="*/ 16168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7793 w 21676"/>
              <a:gd name="connsiteY3" fmla="*/ 17785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793 w 21676"/>
              <a:gd name="connsiteY3" fmla="*/ 17785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793 w 21676"/>
              <a:gd name="connsiteY3" fmla="*/ 17785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25 w 21676"/>
              <a:gd name="connsiteY2" fmla="*/ 20757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50 w 21676"/>
              <a:gd name="connsiteY2" fmla="*/ 1792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50 w 21676"/>
              <a:gd name="connsiteY2" fmla="*/ 1792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50 w 21676"/>
              <a:gd name="connsiteY2" fmla="*/ 1792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25 w 21676"/>
              <a:gd name="connsiteY2" fmla="*/ 1893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25 w 21676"/>
              <a:gd name="connsiteY2" fmla="*/ 1893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1676" h="23168">
                <a:moveTo>
                  <a:pt x="76" y="0"/>
                </a:moveTo>
                <a:lnTo>
                  <a:pt x="21676" y="0"/>
                </a:lnTo>
                <a:cubicBezTo>
                  <a:pt x="21642" y="5302"/>
                  <a:pt x="21659" y="13636"/>
                  <a:pt x="21625" y="18938"/>
                </a:cubicBezTo>
                <a:cubicBezTo>
                  <a:pt x="19315" y="18936"/>
                  <a:pt x="19771" y="19028"/>
                  <a:pt x="17591" y="19806"/>
                </a:cubicBezTo>
                <a:cubicBezTo>
                  <a:pt x="14874" y="20859"/>
                  <a:pt x="11082" y="23280"/>
                  <a:pt x="8469" y="23038"/>
                </a:cubicBezTo>
                <a:cubicBezTo>
                  <a:pt x="5856" y="24009"/>
                  <a:pt x="1035" y="19262"/>
                  <a:pt x="1" y="18757"/>
                </a:cubicBezTo>
                <a:cubicBezTo>
                  <a:pt x="-16" y="14256"/>
                  <a:pt x="93" y="4501"/>
                  <a:pt x="76" y="0"/>
                </a:cubicBezTo>
                <a:close/>
              </a:path>
            </a:pathLst>
          </a:cu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5022850"/>
            <a:ext cx="9144000" cy="13335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4" rIns="91428" bIns="45714" spcCol="0" rtlCol="0" anchor="ctr"/>
          <a:lstStyle/>
          <a:p>
            <a:pPr algn="ctr"/>
            <a:endParaRPr lang="en-US"/>
          </a:p>
        </p:txBody>
      </p:sp>
      <p:grpSp>
        <p:nvGrpSpPr>
          <p:cNvPr id="20" name="Group 19"/>
          <p:cNvGrpSpPr/>
          <p:nvPr/>
        </p:nvGrpSpPr>
        <p:grpSpPr>
          <a:xfrm>
            <a:off x="1143000" y="2412173"/>
            <a:ext cx="6553201" cy="1150177"/>
            <a:chOff x="1143000" y="2412173"/>
            <a:chExt cx="6553201" cy="1150177"/>
          </a:xfrm>
        </p:grpSpPr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27413" y="2469755"/>
              <a:ext cx="5768788" cy="10925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30" name="Picture 6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43000" y="2412173"/>
              <a:ext cx="1017587" cy="10175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5" name="TextBox 14"/>
            <p:cNvSpPr txBox="1"/>
            <p:nvPr/>
          </p:nvSpPr>
          <p:spPr>
            <a:xfrm>
              <a:off x="1905001" y="2579060"/>
              <a:ext cx="5121462" cy="646319"/>
            </a:xfrm>
            <a:prstGeom prst="rect">
              <a:avLst/>
            </a:prstGeom>
            <a:noFill/>
          </p:spPr>
          <p:txBody>
            <a:bodyPr wrap="square" lIns="91428" tIns="45714" rIns="91428" bIns="45714" rtlCol="0">
              <a:spAutoFit/>
            </a:bodyPr>
            <a:lstStyle/>
            <a:p>
              <a:pPr algn="ctr"/>
              <a:r>
                <a:rPr lang="en-US" sz="3600" b="1">
                  <a:solidFill>
                    <a:srgbClr val="00863D"/>
                  </a:solidFill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BẠN CỦA GIÓ</a:t>
              </a:r>
            </a:p>
          </p:txBody>
        </p:sp>
      </p:grp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79085">
            <a:off x="-573646" y="-979687"/>
            <a:ext cx="2462213" cy="2316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8" name="TextBox 27"/>
          <p:cNvSpPr txBox="1"/>
          <p:nvPr/>
        </p:nvSpPr>
        <p:spPr>
          <a:xfrm>
            <a:off x="12700" y="178394"/>
            <a:ext cx="1341530" cy="1107984"/>
          </a:xfrm>
          <a:prstGeom prst="rect">
            <a:avLst/>
          </a:prstGeom>
          <a:noFill/>
        </p:spPr>
        <p:txBody>
          <a:bodyPr wrap="square" lIns="91428" tIns="45714" rIns="91428" bIns="45714" rtlCol="0">
            <a:spAutoFit/>
          </a:bodyPr>
          <a:lstStyle/>
          <a:p>
            <a:pPr algn="ctr"/>
            <a:r>
              <a:rPr lang="en-US" sz="6600" b="1">
                <a:solidFill>
                  <a:srgbClr val="00863D"/>
                </a:solidFill>
                <a:latin typeface="Arial Rounded MT Bold" pitchFamily="34" charset="0"/>
                <a:ea typeface="Arial-Rounded" pitchFamily="34" charset="0"/>
                <a:cs typeface="Times New Roman" pitchFamily="18" charset="0"/>
              </a:rPr>
              <a:t>1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905000" y="437711"/>
            <a:ext cx="6172200" cy="923318"/>
          </a:xfrm>
          <a:prstGeom prst="rect">
            <a:avLst/>
          </a:prstGeom>
          <a:noFill/>
        </p:spPr>
        <p:txBody>
          <a:bodyPr wrap="square" lIns="91428" tIns="45714" rIns="91428" bIns="45714" rtlCol="0">
            <a:spAutoFit/>
          </a:bodyPr>
          <a:lstStyle/>
          <a:p>
            <a:pPr algn="ctr"/>
            <a:r>
              <a:rPr lang="en-US" sz="5400" b="1">
                <a:ln w="3175">
                  <a:solidFill>
                    <a:schemeClr val="bg1"/>
                  </a:solidFill>
                </a:ln>
                <a:solidFill>
                  <a:schemeClr val="bg1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TÔI VÀ CÁC BẠN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150938" y="2434696"/>
            <a:ext cx="990600" cy="954095"/>
          </a:xfrm>
          <a:prstGeom prst="rect">
            <a:avLst/>
          </a:prstGeom>
          <a:noFill/>
        </p:spPr>
        <p:txBody>
          <a:bodyPr wrap="square" lIns="91428" tIns="45714" rIns="91428" bIns="45714" rtlCol="0">
            <a:spAutoFit/>
          </a:bodyPr>
          <a:lstStyle/>
          <a:p>
            <a:pPr algn="ctr"/>
            <a:r>
              <a:rPr lang="en-US" sz="2400" b="1">
                <a:solidFill>
                  <a:schemeClr val="bg1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Bài</a:t>
            </a:r>
          </a:p>
          <a:p>
            <a:pPr algn="ctr"/>
            <a:r>
              <a:rPr lang="en-US" sz="3200" b="1">
                <a:solidFill>
                  <a:schemeClr val="bg1"/>
                </a:solidFill>
                <a:latin typeface="Arial Rounded MT Bold" pitchFamily="34" charset="0"/>
                <a:ea typeface="Arial-Rounded" pitchFamily="34" charset="0"/>
                <a:cs typeface="Times New Roman" pitchFamily="18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830305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381001" y="257040"/>
            <a:ext cx="495300" cy="495300"/>
          </a:xfrm>
          <a:prstGeom prst="ellipse">
            <a:avLst/>
          </a:prstGeom>
          <a:solidFill>
            <a:srgbClr val="009E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76300" y="229132"/>
            <a:ext cx="7391400" cy="523208"/>
          </a:xfrm>
          <a:prstGeom prst="rect">
            <a:avLst/>
          </a:prstGeom>
          <a:noFill/>
        </p:spPr>
        <p:txBody>
          <a:bodyPr wrap="square" lIns="91428" tIns="45714" rIns="91428" bIns="45714" rtlCol="0">
            <a:spAutoFit/>
          </a:bodyPr>
          <a:lstStyle/>
          <a:p>
            <a:pPr algn="just"/>
            <a:r>
              <a:rPr lang="en-US" sz="2800" b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Đọc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47260" y="259632"/>
            <a:ext cx="5947064" cy="584763"/>
          </a:xfrm>
          <a:prstGeom prst="rect">
            <a:avLst/>
          </a:prstGeom>
          <a:noFill/>
        </p:spPr>
        <p:txBody>
          <a:bodyPr wrap="square" lIns="91428" tIns="45714" rIns="91428" bIns="45714" rtlCol="0">
            <a:spAutoFit/>
          </a:bodyPr>
          <a:lstStyle/>
          <a:p>
            <a:pPr algn="ctr"/>
            <a:r>
              <a:rPr lang="en-US" sz="3200" b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Bạn của gió</a:t>
            </a:r>
            <a:endParaRPr lang="en-US" sz="3200" b="1">
              <a:latin typeface="Arial Rounded MT Bold" pitchFamily="34" charset="0"/>
              <a:ea typeface="Arial-Rounded" pitchFamily="34" charset="0"/>
              <a:cs typeface="Arial-Rounded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98822" y="887751"/>
            <a:ext cx="3886199" cy="1815870"/>
          </a:xfrm>
          <a:prstGeom prst="rect">
            <a:avLst/>
          </a:prstGeom>
          <a:noFill/>
        </p:spPr>
        <p:txBody>
          <a:bodyPr wrap="square" lIns="91428" tIns="45714" rIns="91428" bIns="45714" rtlCol="0">
            <a:spAutoFit/>
          </a:bodyPr>
          <a:lstStyle/>
          <a:p>
            <a:pPr algn="just"/>
            <a:r>
              <a:rPr lang="en-US" sz="280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Ai là bạn gió?</a:t>
            </a:r>
          </a:p>
          <a:p>
            <a:pPr algn="just"/>
            <a:r>
              <a:rPr lang="en-US" sz="280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Mà gió đi tìm</a:t>
            </a:r>
          </a:p>
          <a:p>
            <a:pPr algn="just"/>
            <a:r>
              <a:rPr lang="en-US" sz="280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Bay theo cánh chim</a:t>
            </a:r>
          </a:p>
          <a:p>
            <a:pPr algn="just"/>
            <a:r>
              <a:rPr lang="en-US" sz="280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Lùa trong tán lá…</a:t>
            </a:r>
            <a:endParaRPr lang="en-US" sz="2400">
              <a:latin typeface="Arial Rounded MT Bold" pitchFamily="34" charset="0"/>
              <a:ea typeface="Arial-Rounded" pitchFamily="34" charset="0"/>
              <a:cs typeface="Arial-Rounded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93626" y="2797163"/>
            <a:ext cx="3896591" cy="1815870"/>
          </a:xfrm>
          <a:prstGeom prst="rect">
            <a:avLst/>
          </a:prstGeom>
          <a:noFill/>
        </p:spPr>
        <p:txBody>
          <a:bodyPr wrap="square" lIns="91428" tIns="45714" rIns="91428" bIns="45714" rtlCol="0">
            <a:spAutoFit/>
          </a:bodyPr>
          <a:lstStyle/>
          <a:p>
            <a:pPr algn="just"/>
            <a:r>
              <a:rPr lang="en-US" sz="280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Gió nhớ bạn quá</a:t>
            </a:r>
          </a:p>
          <a:p>
            <a:pPr algn="just"/>
            <a:r>
              <a:rPr lang="en-US" sz="280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Nên gõ cửa hoài</a:t>
            </a:r>
          </a:p>
          <a:p>
            <a:pPr algn="just"/>
            <a:r>
              <a:rPr lang="en-US" sz="280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Đẩy sóng dâng cao</a:t>
            </a:r>
          </a:p>
          <a:p>
            <a:pPr algn="just"/>
            <a:r>
              <a:rPr lang="en-US" sz="280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Thổi căng buồm lớn.</a:t>
            </a:r>
            <a:endParaRPr lang="en-US" sz="2400">
              <a:latin typeface="Arial Rounded MT Bold" pitchFamily="34" charset="0"/>
              <a:ea typeface="Arial-Rounded" pitchFamily="34" charset="0"/>
              <a:cs typeface="Arial-Rounded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802332" y="887751"/>
            <a:ext cx="3886199" cy="1815870"/>
          </a:xfrm>
          <a:prstGeom prst="rect">
            <a:avLst/>
          </a:prstGeom>
          <a:noFill/>
        </p:spPr>
        <p:txBody>
          <a:bodyPr wrap="square" lIns="91428" tIns="45714" rIns="91428" bIns="45714" rtlCol="0">
            <a:spAutoFit/>
          </a:bodyPr>
          <a:lstStyle/>
          <a:p>
            <a:pPr algn="just"/>
            <a:r>
              <a:rPr lang="en-US" sz="280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Khi gió đi vắng</a:t>
            </a:r>
          </a:p>
          <a:p>
            <a:pPr algn="just"/>
            <a:r>
              <a:rPr lang="en-US" sz="280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Lá buồn lặng im</a:t>
            </a:r>
          </a:p>
          <a:p>
            <a:pPr algn="just"/>
            <a:r>
              <a:rPr lang="en-US" sz="280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Vắng cả cánh chim</a:t>
            </a:r>
          </a:p>
          <a:p>
            <a:pPr algn="just"/>
            <a:r>
              <a:rPr lang="en-US" sz="280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Chẳng ai gõ cửa.</a:t>
            </a:r>
            <a:endParaRPr lang="en-US" sz="2400">
              <a:latin typeface="Arial Rounded MT Bold" pitchFamily="34" charset="0"/>
              <a:ea typeface="Arial-Rounded" pitchFamily="34" charset="0"/>
              <a:cs typeface="Arial-Rounded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791940" y="2797164"/>
            <a:ext cx="3896591" cy="1815870"/>
          </a:xfrm>
          <a:prstGeom prst="rect">
            <a:avLst/>
          </a:prstGeom>
          <a:noFill/>
        </p:spPr>
        <p:txBody>
          <a:bodyPr wrap="square" lIns="91428" tIns="45714" rIns="91428" bIns="45714" rtlCol="0">
            <a:spAutoFit/>
          </a:bodyPr>
          <a:lstStyle/>
          <a:p>
            <a:pPr algn="just"/>
            <a:r>
              <a:rPr lang="en-US" sz="280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Sóng ngủ trong nước</a:t>
            </a:r>
          </a:p>
          <a:p>
            <a:pPr algn="just"/>
            <a:r>
              <a:rPr lang="en-US" sz="280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Buồm chẳng ra khơi</a:t>
            </a:r>
          </a:p>
          <a:p>
            <a:pPr algn="just"/>
            <a:r>
              <a:rPr lang="en-US" sz="280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Ai gọi: Gió ơi</a:t>
            </a:r>
          </a:p>
          <a:p>
            <a:pPr algn="just"/>
            <a:r>
              <a:rPr lang="en-US" sz="280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Trong vòm lá biếc.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148530" y="4549534"/>
            <a:ext cx="2552701" cy="523208"/>
          </a:xfrm>
          <a:prstGeom prst="rect">
            <a:avLst/>
          </a:prstGeom>
          <a:noFill/>
        </p:spPr>
        <p:txBody>
          <a:bodyPr wrap="square" lIns="91428" tIns="45714" rIns="91428" bIns="45714" rtlCol="0">
            <a:spAutoFit/>
          </a:bodyPr>
          <a:lstStyle/>
          <a:p>
            <a:pPr algn="ctr"/>
            <a:r>
              <a:rPr lang="en-US" sz="280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(Ngân Hà)</a:t>
            </a:r>
            <a:endParaRPr lang="en-US" sz="2800">
              <a:latin typeface="Arial Rounded MT Bold" pitchFamily="34" charset="0"/>
              <a:ea typeface="Arial-Rounded" pitchFamily="34" charset="0"/>
              <a:cs typeface="Arial-Rounded" pitchFamily="34" charset="0"/>
            </a:endParaRPr>
          </a:p>
        </p:txBody>
      </p:sp>
      <p:sp>
        <p:nvSpPr>
          <p:cNvPr id="10" name="Cloud 9"/>
          <p:cNvSpPr/>
          <p:nvPr/>
        </p:nvSpPr>
        <p:spPr>
          <a:xfrm>
            <a:off x="6400800" y="57150"/>
            <a:ext cx="2625530" cy="926819"/>
          </a:xfrm>
          <a:prstGeom prst="cloud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rgbClr val="00B05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Đọc</a:t>
            </a:r>
            <a:r>
              <a:rPr lang="en-US" sz="2800" dirty="0">
                <a:solidFill>
                  <a:srgbClr val="00B05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mẫu</a:t>
            </a:r>
            <a:endParaRPr lang="en-US" dirty="0">
              <a:solidFill>
                <a:srgbClr val="00B050"/>
              </a:solidFill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B28F4FB-0B2B-4B21-8E4B-B0FC037F7BF8}"/>
              </a:ext>
            </a:extLst>
          </p:cNvPr>
          <p:cNvSpPr txBox="1"/>
          <p:nvPr/>
        </p:nvSpPr>
        <p:spPr>
          <a:xfrm>
            <a:off x="849615" y="898418"/>
            <a:ext cx="4952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latin typeface="Arial" panose="020B0604020202020204" pitchFamily="34" charset="0"/>
                <a:cs typeface="Arial" panose="020B0604020202020204" pitchFamily="34" charset="0"/>
              </a:rPr>
              <a:t>(1)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A52FCEB-E2C1-4A5B-A775-F3E4E48DFCA3}"/>
              </a:ext>
            </a:extLst>
          </p:cNvPr>
          <p:cNvSpPr txBox="1"/>
          <p:nvPr/>
        </p:nvSpPr>
        <p:spPr>
          <a:xfrm>
            <a:off x="849615" y="2772885"/>
            <a:ext cx="4952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latin typeface="Arial" panose="020B0604020202020204" pitchFamily="34" charset="0"/>
                <a:cs typeface="Arial" panose="020B0604020202020204" pitchFamily="34" charset="0"/>
              </a:rPr>
              <a:t>(2)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86D80AC-C592-4103-A4DB-51809AB35771}"/>
              </a:ext>
            </a:extLst>
          </p:cNvPr>
          <p:cNvSpPr txBox="1"/>
          <p:nvPr/>
        </p:nvSpPr>
        <p:spPr>
          <a:xfrm>
            <a:off x="4462974" y="793690"/>
            <a:ext cx="4952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latin typeface="Arial" panose="020B0604020202020204" pitchFamily="34" charset="0"/>
                <a:cs typeface="Arial" panose="020B0604020202020204" pitchFamily="34" charset="0"/>
              </a:rPr>
              <a:t>(3)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9BD31B9-E025-4AC5-8982-735E0C7B31AB}"/>
              </a:ext>
            </a:extLst>
          </p:cNvPr>
          <p:cNvSpPr txBox="1"/>
          <p:nvPr/>
        </p:nvSpPr>
        <p:spPr>
          <a:xfrm>
            <a:off x="4460895" y="2703621"/>
            <a:ext cx="4952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latin typeface="Arial" panose="020B0604020202020204" pitchFamily="34" charset="0"/>
                <a:cs typeface="Arial" panose="020B0604020202020204" pitchFamily="34" charset="0"/>
              </a:rPr>
              <a:t>(4)</a:t>
            </a:r>
          </a:p>
        </p:txBody>
      </p:sp>
    </p:spTree>
    <p:extLst>
      <p:ext uri="{BB962C8B-B14F-4D97-AF65-F5344CB8AC3E}">
        <p14:creationId xmlns:p14="http://schemas.microsoft.com/office/powerpoint/2010/main" val="3944457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816982B0-E261-4913-A799-CE1F7D49905F}"/>
              </a:ext>
            </a:extLst>
          </p:cNvPr>
          <p:cNvGrpSpPr/>
          <p:nvPr/>
        </p:nvGrpSpPr>
        <p:grpSpPr>
          <a:xfrm>
            <a:off x="1236518" y="194661"/>
            <a:ext cx="7678882" cy="4591342"/>
            <a:chOff x="1236518" y="194661"/>
            <a:chExt cx="7678882" cy="4591342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438B1540-0740-4A72-992C-0909B0017104}"/>
                </a:ext>
              </a:extLst>
            </p:cNvPr>
            <p:cNvSpPr txBox="1"/>
            <p:nvPr/>
          </p:nvSpPr>
          <p:spPr>
            <a:xfrm>
              <a:off x="1236518" y="194661"/>
              <a:ext cx="5947064" cy="523208"/>
            </a:xfrm>
            <a:prstGeom prst="rect">
              <a:avLst/>
            </a:prstGeom>
            <a:noFill/>
          </p:spPr>
          <p:txBody>
            <a:bodyPr wrap="square" lIns="91428" tIns="45714" rIns="91428" bIns="45714" rtlCol="0">
              <a:spAutoFit/>
            </a:bodyPr>
            <a:lstStyle/>
            <a:p>
              <a:pPr algn="ctr"/>
              <a:r>
                <a:rPr lang="en-US" sz="2800" b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Bạn của gió</a:t>
              </a:r>
              <a:endParaRPr lang="en-US" sz="2800" b="1">
                <a:latin typeface="Arial Rounded MT Bold" pitchFamily="34" charset="0"/>
                <a:ea typeface="Arial-Rounded" pitchFamily="34" charset="0"/>
                <a:cs typeface="Arial-Rounded" pitchFamily="34" charset="0"/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17199F46-462E-49A3-B250-E5802605DEB7}"/>
                </a:ext>
              </a:extLst>
            </p:cNvPr>
            <p:cNvSpPr txBox="1"/>
            <p:nvPr/>
          </p:nvSpPr>
          <p:spPr>
            <a:xfrm>
              <a:off x="1452996" y="666750"/>
              <a:ext cx="3886199" cy="1815870"/>
            </a:xfrm>
            <a:prstGeom prst="rect">
              <a:avLst/>
            </a:prstGeom>
            <a:noFill/>
          </p:spPr>
          <p:txBody>
            <a:bodyPr wrap="square" lIns="91428" tIns="45714" rIns="91428" bIns="45714" rtlCol="0">
              <a:spAutoFit/>
            </a:bodyPr>
            <a:lstStyle/>
            <a:p>
              <a:pPr algn="just"/>
              <a:r>
                <a: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Ai </a:t>
              </a:r>
              <a:r>
                <a:rPr lang="en-US" sz="2800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là</a:t>
              </a:r>
              <a:r>
                <a: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800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bạn</a:t>
              </a:r>
              <a:r>
                <a: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800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gió</a:t>
              </a:r>
              <a:r>
                <a: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?</a:t>
              </a:r>
            </a:p>
            <a:p>
              <a:pPr algn="just"/>
              <a:r>
                <a:rPr lang="en-US" sz="2800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Mà</a:t>
              </a:r>
              <a:r>
                <a: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800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gió</a:t>
              </a:r>
              <a:r>
                <a: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800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đi</a:t>
              </a:r>
              <a:r>
                <a: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800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tìm</a:t>
              </a:r>
              <a:endPara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endParaRPr>
            </a:p>
            <a:p>
              <a:pPr algn="just"/>
              <a:r>
                <a: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Bay </a:t>
              </a:r>
              <a:r>
                <a:rPr lang="en-US" sz="2800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theo</a:t>
              </a:r>
              <a:r>
                <a: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800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cánh</a:t>
              </a:r>
              <a:r>
                <a: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800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chim</a:t>
              </a:r>
              <a:endPara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endParaRPr>
            </a:p>
            <a:p>
              <a:pPr algn="just"/>
              <a:r>
                <a:rPr lang="en-US" sz="2800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Lùa</a:t>
              </a:r>
              <a:r>
                <a: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800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trong</a:t>
              </a:r>
              <a:r>
                <a: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800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tán</a:t>
              </a:r>
              <a:r>
                <a: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800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lá</a:t>
              </a:r>
              <a:r>
                <a: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…</a:t>
              </a:r>
              <a:endParaRPr lang="en-US" sz="2800" dirty="0">
                <a:latin typeface="Arial Rounded MT Bold" pitchFamily="34" charset="0"/>
                <a:ea typeface="Arial-Rounded" pitchFamily="34" charset="0"/>
                <a:cs typeface="Arial-Rounded" pitchFamily="34" charset="0"/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BD023723-4B79-44B8-A556-85B9F65C53CC}"/>
                </a:ext>
              </a:extLst>
            </p:cNvPr>
            <p:cNvSpPr txBox="1"/>
            <p:nvPr/>
          </p:nvSpPr>
          <p:spPr>
            <a:xfrm>
              <a:off x="1447800" y="2584680"/>
              <a:ext cx="3896591" cy="1815870"/>
            </a:xfrm>
            <a:prstGeom prst="rect">
              <a:avLst/>
            </a:prstGeom>
            <a:noFill/>
          </p:spPr>
          <p:txBody>
            <a:bodyPr wrap="square" lIns="91428" tIns="45714" rIns="91428" bIns="45714" rtlCol="0">
              <a:spAutoFit/>
            </a:bodyPr>
            <a:lstStyle/>
            <a:p>
              <a:pPr algn="just"/>
              <a:r>
                <a:rPr lang="en-US" sz="2800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Gió</a:t>
              </a:r>
              <a:r>
                <a: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800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nhớ</a:t>
              </a:r>
              <a:r>
                <a: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800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bạn</a:t>
              </a:r>
              <a:r>
                <a: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800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quá</a:t>
              </a:r>
              <a:endPara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endParaRPr>
            </a:p>
            <a:p>
              <a:pPr algn="just"/>
              <a:r>
                <a:rPr lang="en-US" sz="2800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Nên</a:t>
              </a:r>
              <a:r>
                <a: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800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gõ</a:t>
              </a:r>
              <a:r>
                <a: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800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cửa</a:t>
              </a:r>
              <a:r>
                <a: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800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hoài</a:t>
              </a:r>
              <a:endPara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endParaRPr>
            </a:p>
            <a:p>
              <a:pPr algn="just"/>
              <a:r>
                <a:rPr lang="en-US" sz="2800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Đẩy</a:t>
              </a:r>
              <a:r>
                <a: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800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sóng</a:t>
              </a:r>
              <a:r>
                <a: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800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dâng</a:t>
              </a:r>
              <a:r>
                <a: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800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cao</a:t>
              </a:r>
              <a:endPara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endParaRPr>
            </a:p>
            <a:p>
              <a:pPr algn="just"/>
              <a:r>
                <a:rPr lang="en-US" sz="2800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Thổi</a:t>
              </a:r>
              <a:r>
                <a: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800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căng</a:t>
              </a:r>
              <a:r>
                <a: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800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buồm</a:t>
              </a:r>
              <a:r>
                <a: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800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lớn</a:t>
              </a:r>
              <a:r>
                <a: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.</a:t>
              </a:r>
              <a:endParaRPr lang="en-US" sz="2800" dirty="0">
                <a:latin typeface="Arial Rounded MT Bold" pitchFamily="34" charset="0"/>
                <a:ea typeface="Arial-Rounded" pitchFamily="34" charset="0"/>
                <a:cs typeface="Arial-Rounded" pitchFamily="34" charset="0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0E81CCB1-917C-40EA-8867-25CC8E254C30}"/>
                </a:ext>
              </a:extLst>
            </p:cNvPr>
            <p:cNvSpPr txBox="1"/>
            <p:nvPr/>
          </p:nvSpPr>
          <p:spPr>
            <a:xfrm>
              <a:off x="5029201" y="666750"/>
              <a:ext cx="3886199" cy="1815870"/>
            </a:xfrm>
            <a:prstGeom prst="rect">
              <a:avLst/>
            </a:prstGeom>
            <a:noFill/>
          </p:spPr>
          <p:txBody>
            <a:bodyPr wrap="square" lIns="91428" tIns="45714" rIns="91428" bIns="45714" rtlCol="0">
              <a:spAutoFit/>
            </a:bodyPr>
            <a:lstStyle/>
            <a:p>
              <a:pPr algn="just"/>
              <a:r>
                <a:rPr lang="en-US" sz="2800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Khi</a:t>
              </a:r>
              <a:r>
                <a: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800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gió</a:t>
              </a:r>
              <a:r>
                <a: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800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đi</a:t>
              </a:r>
              <a:r>
                <a: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800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vắng</a:t>
              </a:r>
              <a:endPara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endParaRPr>
            </a:p>
            <a:p>
              <a:pPr algn="just"/>
              <a:r>
                <a:rPr lang="en-US" sz="2800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Lá</a:t>
              </a:r>
              <a:r>
                <a: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800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buồn</a:t>
              </a:r>
              <a:r>
                <a: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800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lặng</a:t>
              </a:r>
              <a:r>
                <a: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800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im</a:t>
              </a:r>
              <a:endPara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endParaRPr>
            </a:p>
            <a:p>
              <a:pPr algn="just"/>
              <a:r>
                <a:rPr lang="en-US" sz="2800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Vắng</a:t>
              </a:r>
              <a:r>
                <a: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800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cả</a:t>
              </a:r>
              <a:r>
                <a: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800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cánh</a:t>
              </a:r>
              <a:r>
                <a: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800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chim</a:t>
              </a:r>
              <a:endPara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endParaRPr>
            </a:p>
            <a:p>
              <a:pPr algn="just"/>
              <a:r>
                <a:rPr lang="en-US" sz="2800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Chẳng</a:t>
              </a:r>
              <a:r>
                <a: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800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ai</a:t>
              </a:r>
              <a:r>
                <a: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800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gõ</a:t>
              </a:r>
              <a:r>
                <a: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800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cửa</a:t>
              </a:r>
              <a:r>
                <a: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.</a:t>
              </a:r>
              <a:endParaRPr lang="en-US" sz="2800" dirty="0">
                <a:latin typeface="Arial Rounded MT Bold" pitchFamily="34" charset="0"/>
                <a:ea typeface="Arial-Rounded" pitchFamily="34" charset="0"/>
                <a:cs typeface="Arial-Rounded" pitchFamily="34" charset="0"/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BA805C60-BE30-48CC-8E56-907822EBB86E}"/>
                </a:ext>
              </a:extLst>
            </p:cNvPr>
            <p:cNvSpPr txBox="1"/>
            <p:nvPr/>
          </p:nvSpPr>
          <p:spPr>
            <a:xfrm>
              <a:off x="4953000" y="2571750"/>
              <a:ext cx="3896591" cy="1815870"/>
            </a:xfrm>
            <a:prstGeom prst="rect">
              <a:avLst/>
            </a:prstGeom>
            <a:noFill/>
          </p:spPr>
          <p:txBody>
            <a:bodyPr wrap="square" lIns="91428" tIns="45714" rIns="91428" bIns="45714" rtlCol="0">
              <a:spAutoFit/>
            </a:bodyPr>
            <a:lstStyle/>
            <a:p>
              <a:pPr algn="just"/>
              <a:r>
                <a:rPr lang="en-US" sz="2800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Sóng</a:t>
              </a:r>
              <a:r>
                <a: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800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ngủ</a:t>
              </a:r>
              <a:r>
                <a: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800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trong</a:t>
              </a:r>
              <a:r>
                <a: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800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nước</a:t>
              </a:r>
              <a:endPara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endParaRPr>
            </a:p>
            <a:p>
              <a:pPr algn="just"/>
              <a:r>
                <a:rPr lang="en-US" sz="2800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Buồm</a:t>
              </a:r>
              <a:r>
                <a: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800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chẳng</a:t>
              </a:r>
              <a:r>
                <a: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800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ra</a:t>
              </a:r>
              <a:r>
                <a: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800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khơi</a:t>
              </a:r>
              <a:endPara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endParaRPr>
            </a:p>
            <a:p>
              <a:pPr algn="just"/>
              <a:r>
                <a: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Ai </a:t>
              </a:r>
              <a:r>
                <a:rPr lang="en-US" sz="2800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gọi</a:t>
              </a:r>
              <a:r>
                <a: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: </a:t>
              </a:r>
              <a:r>
                <a:rPr lang="en-US" sz="2800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Gió</a:t>
              </a:r>
              <a:r>
                <a: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800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ơi</a:t>
              </a:r>
              <a:endPara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endParaRPr>
            </a:p>
            <a:p>
              <a:pPr algn="just"/>
              <a:r>
                <a:rPr lang="en-US" sz="2800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Trong</a:t>
              </a:r>
              <a:r>
                <a: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800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vòm</a:t>
              </a:r>
              <a:r>
                <a: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800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lá</a:t>
              </a:r>
              <a:r>
                <a: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800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biếc</a:t>
              </a:r>
              <a:r>
                <a:rPr lang="en-US" sz="2800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.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044BBDE9-6CFE-42F0-B438-F7435B26588E}"/>
                </a:ext>
              </a:extLst>
            </p:cNvPr>
            <p:cNvSpPr txBox="1"/>
            <p:nvPr/>
          </p:nvSpPr>
          <p:spPr>
            <a:xfrm>
              <a:off x="6248400" y="4324350"/>
              <a:ext cx="2552701" cy="461653"/>
            </a:xfrm>
            <a:prstGeom prst="rect">
              <a:avLst/>
            </a:prstGeom>
            <a:noFill/>
          </p:spPr>
          <p:txBody>
            <a:bodyPr wrap="square" lIns="91428" tIns="45714" rIns="91428" bIns="45714" rtlCol="0">
              <a:spAutoFit/>
            </a:bodyPr>
            <a:lstStyle/>
            <a:p>
              <a:pPr algn="ctr"/>
              <a:r>
                <a:rPr lang="en-US" sz="2400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(</a:t>
              </a:r>
              <a:r>
                <a:rPr lang="en-US" sz="2400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Ngân</a:t>
              </a:r>
              <a:r>
                <a:rPr lang="en-US" sz="2400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 </a:t>
              </a:r>
              <a:r>
                <a:rPr lang="en-US" sz="2400" dirty="0" err="1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Hà</a:t>
              </a:r>
              <a:r>
                <a:rPr lang="en-US" sz="2400" dirty="0">
                  <a:latin typeface="Arial-Rounded" pitchFamily="34" charset="0"/>
                  <a:ea typeface="Arial-Rounded" pitchFamily="34" charset="0"/>
                  <a:cs typeface="Arial-Rounded" pitchFamily="34" charset="0"/>
                </a:rPr>
                <a:t>)</a:t>
              </a:r>
              <a:endParaRPr lang="en-US" sz="2400" dirty="0">
                <a:latin typeface="Arial Rounded MT Bold" pitchFamily="34" charset="0"/>
                <a:ea typeface="Arial-Rounded" pitchFamily="34" charset="0"/>
                <a:cs typeface="Arial-Rounded" pitchFamily="34" charset="0"/>
              </a:endParaRP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2378171" y="4543511"/>
            <a:ext cx="4387659" cy="46166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Em hãy tìm từ khó đọc trong bài.</a:t>
            </a:r>
          </a:p>
        </p:txBody>
      </p:sp>
      <p:cxnSp>
        <p:nvCxnSpPr>
          <p:cNvPr id="5" name="Straight Connector 4"/>
          <p:cNvCxnSpPr/>
          <p:nvPr/>
        </p:nvCxnSpPr>
        <p:spPr>
          <a:xfrm flipH="1">
            <a:off x="3048000" y="2419350"/>
            <a:ext cx="6858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6564923" y="3041845"/>
            <a:ext cx="6858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5562600" y="1581150"/>
            <a:ext cx="6858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6776359" y="4324350"/>
            <a:ext cx="843641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cxnSpLocks/>
          </p:cNvCxnSpPr>
          <p:nvPr/>
        </p:nvCxnSpPr>
        <p:spPr>
          <a:xfrm rot="10800000" flipV="1">
            <a:off x="2414955" y="4336073"/>
            <a:ext cx="1328654" cy="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3969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1200</TotalTime>
  <Words>194</Words>
  <Application>Microsoft Office PowerPoint</Application>
  <PresentationFormat>On-screen Show (16:9)</PresentationFormat>
  <Paragraphs>52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Arial Rounded MT Bold</vt:lpstr>
      <vt:lpstr>Arial-Rounded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Admin</cp:lastModifiedBy>
  <cp:revision>196</cp:revision>
  <dcterms:created xsi:type="dcterms:W3CDTF">2020-12-08T15:48:47Z</dcterms:created>
  <dcterms:modified xsi:type="dcterms:W3CDTF">2025-04-05T13:48:36Z</dcterms:modified>
</cp:coreProperties>
</file>