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6" r:id="rId2"/>
    <p:sldId id="291" r:id="rId3"/>
    <p:sldId id="285" r:id="rId4"/>
  </p:sldIdLst>
  <p:sldSz cx="9144000" cy="6858000" type="screen4x3"/>
  <p:notesSz cx="6858000" cy="9144000"/>
  <p:defaultTextStyle>
    <a:defPPr>
      <a:defRPr lang="en-US"/>
    </a:defPPr>
    <a:lvl1pPr marL="0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955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910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865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821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776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731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686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641" algn="l" defTabSz="9139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8426"/>
    <a:srgbClr val="FFC611"/>
    <a:srgbClr val="FFD347"/>
    <a:srgbClr val="FFD243"/>
    <a:srgbClr val="EBF6F9"/>
    <a:srgbClr val="BEE395"/>
    <a:srgbClr val="A9DA74"/>
    <a:srgbClr val="00863D"/>
    <a:srgbClr val="009E47"/>
    <a:srgbClr val="9CD4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1620"/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BC2AF-ECAD-4B64-9E5E-57F7F29CBAD2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EA3F6-B450-4284-BB2C-4DA94784F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72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17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034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051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068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086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103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120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137" algn="l" defTabSz="91403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GV chiếu</a:t>
            </a:r>
            <a:r>
              <a:rPr lang="en-US" baseline="0" smtClean="0"/>
              <a:t> cho HS xem cách trình bày trước, sau đó nhấn tắt màn hình rồi đọc cho hs viết.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EA3F6-B450-4284-BB2C-4DA94784FDB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403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9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8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8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7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7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9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13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82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73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95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91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8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77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7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6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6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70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06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55" indent="0">
              <a:buNone/>
              <a:defRPr sz="2000" b="1"/>
            </a:lvl2pPr>
            <a:lvl3pPr marL="913910" indent="0">
              <a:buNone/>
              <a:defRPr sz="1800" b="1"/>
            </a:lvl3pPr>
            <a:lvl4pPr marL="1370865" indent="0">
              <a:buNone/>
              <a:defRPr sz="1600" b="1"/>
            </a:lvl4pPr>
            <a:lvl5pPr marL="1827821" indent="0">
              <a:buNone/>
              <a:defRPr sz="1600" b="1"/>
            </a:lvl5pPr>
            <a:lvl6pPr marL="2284776" indent="0">
              <a:buNone/>
              <a:defRPr sz="1600" b="1"/>
            </a:lvl6pPr>
            <a:lvl7pPr marL="2741731" indent="0">
              <a:buNone/>
              <a:defRPr sz="1600" b="1"/>
            </a:lvl7pPr>
            <a:lvl8pPr marL="3198686" indent="0">
              <a:buNone/>
              <a:defRPr sz="1600" b="1"/>
            </a:lvl8pPr>
            <a:lvl9pPr marL="365564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955" indent="0">
              <a:buNone/>
              <a:defRPr sz="2000" b="1"/>
            </a:lvl2pPr>
            <a:lvl3pPr marL="913910" indent="0">
              <a:buNone/>
              <a:defRPr sz="1800" b="1"/>
            </a:lvl3pPr>
            <a:lvl4pPr marL="1370865" indent="0">
              <a:buNone/>
              <a:defRPr sz="1600" b="1"/>
            </a:lvl4pPr>
            <a:lvl5pPr marL="1827821" indent="0">
              <a:buNone/>
              <a:defRPr sz="1600" b="1"/>
            </a:lvl5pPr>
            <a:lvl6pPr marL="2284776" indent="0">
              <a:buNone/>
              <a:defRPr sz="1600" b="1"/>
            </a:lvl6pPr>
            <a:lvl7pPr marL="2741731" indent="0">
              <a:buNone/>
              <a:defRPr sz="1600" b="1"/>
            </a:lvl7pPr>
            <a:lvl8pPr marL="3198686" indent="0">
              <a:buNone/>
              <a:defRPr sz="1600" b="1"/>
            </a:lvl8pPr>
            <a:lvl9pPr marL="365564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69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19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749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955" indent="0">
              <a:buNone/>
              <a:defRPr sz="1200"/>
            </a:lvl2pPr>
            <a:lvl3pPr marL="913910" indent="0">
              <a:buNone/>
              <a:defRPr sz="1000"/>
            </a:lvl3pPr>
            <a:lvl4pPr marL="1370865" indent="0">
              <a:buNone/>
              <a:defRPr sz="900"/>
            </a:lvl4pPr>
            <a:lvl5pPr marL="1827821" indent="0">
              <a:buNone/>
              <a:defRPr sz="900"/>
            </a:lvl5pPr>
            <a:lvl6pPr marL="2284776" indent="0">
              <a:buNone/>
              <a:defRPr sz="900"/>
            </a:lvl6pPr>
            <a:lvl7pPr marL="2741731" indent="0">
              <a:buNone/>
              <a:defRPr sz="900"/>
            </a:lvl7pPr>
            <a:lvl8pPr marL="3198686" indent="0">
              <a:buNone/>
              <a:defRPr sz="900"/>
            </a:lvl8pPr>
            <a:lvl9pPr marL="365564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78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6955" indent="0">
              <a:buNone/>
              <a:defRPr sz="2800"/>
            </a:lvl2pPr>
            <a:lvl3pPr marL="913910" indent="0">
              <a:buNone/>
              <a:defRPr sz="2400"/>
            </a:lvl3pPr>
            <a:lvl4pPr marL="1370865" indent="0">
              <a:buNone/>
              <a:defRPr sz="2000"/>
            </a:lvl4pPr>
            <a:lvl5pPr marL="1827821" indent="0">
              <a:buNone/>
              <a:defRPr sz="2000"/>
            </a:lvl5pPr>
            <a:lvl6pPr marL="2284776" indent="0">
              <a:buNone/>
              <a:defRPr sz="2000"/>
            </a:lvl6pPr>
            <a:lvl7pPr marL="2741731" indent="0">
              <a:buNone/>
              <a:defRPr sz="2000"/>
            </a:lvl7pPr>
            <a:lvl8pPr marL="3198686" indent="0">
              <a:buNone/>
              <a:defRPr sz="2000"/>
            </a:lvl8pPr>
            <a:lvl9pPr marL="3655641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6955" indent="0">
              <a:buNone/>
              <a:defRPr sz="1200"/>
            </a:lvl2pPr>
            <a:lvl3pPr marL="913910" indent="0">
              <a:buNone/>
              <a:defRPr sz="1000"/>
            </a:lvl3pPr>
            <a:lvl4pPr marL="1370865" indent="0">
              <a:buNone/>
              <a:defRPr sz="900"/>
            </a:lvl4pPr>
            <a:lvl5pPr marL="1827821" indent="0">
              <a:buNone/>
              <a:defRPr sz="900"/>
            </a:lvl5pPr>
            <a:lvl6pPr marL="2284776" indent="0">
              <a:buNone/>
              <a:defRPr sz="900"/>
            </a:lvl6pPr>
            <a:lvl7pPr marL="2741731" indent="0">
              <a:buNone/>
              <a:defRPr sz="900"/>
            </a:lvl7pPr>
            <a:lvl8pPr marL="3198686" indent="0">
              <a:buNone/>
              <a:defRPr sz="900"/>
            </a:lvl8pPr>
            <a:lvl9pPr marL="365564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27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391" tIns="45696" rIns="91391" bIns="4569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391" tIns="45696" rIns="91391" bIns="4569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851F-4C9B-4ED8-A706-7687066F5A2C}" type="datetimeFigureOut">
              <a:rPr lang="en-US" smtClean="0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391" tIns="45696" rIns="91391" bIns="45696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F2045C-80A1-433A-B3B9-3018D210B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7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391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716" indent="-342716" algn="l" defTabSz="91391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552" indent="-285597" algn="l" defTabSz="91391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388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343" indent="-228478" algn="l" defTabSz="91391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298" indent="-228478" algn="l" defTabSz="91391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253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208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164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119" indent="-228478" algn="l" defTabSz="91391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55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910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865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821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776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731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686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641" algn="l" defTabSz="9139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lowchart: Document 17"/>
          <p:cNvSpPr/>
          <p:nvPr/>
        </p:nvSpPr>
        <p:spPr>
          <a:xfrm>
            <a:off x="-17799" y="-19523"/>
            <a:ext cx="9252641" cy="2591411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469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225"/>
              <a:gd name="connsiteX1" fmla="*/ 21676 w 21676"/>
              <a:gd name="connsiteY1" fmla="*/ 0 h 23225"/>
              <a:gd name="connsiteX2" fmla="*/ 21625 w 21676"/>
              <a:gd name="connsiteY2" fmla="*/ 18938 h 23225"/>
              <a:gd name="connsiteX3" fmla="*/ 17591 w 21676"/>
              <a:gd name="connsiteY3" fmla="*/ 19806 h 23225"/>
              <a:gd name="connsiteX4" fmla="*/ 8290 w 21676"/>
              <a:gd name="connsiteY4" fmla="*/ 23038 h 23225"/>
              <a:gd name="connsiteX5" fmla="*/ 1 w 21676"/>
              <a:gd name="connsiteY5" fmla="*/ 20416 h 23225"/>
              <a:gd name="connsiteX6" fmla="*/ 76 w 21676"/>
              <a:gd name="connsiteY6" fmla="*/ 0 h 23225"/>
              <a:gd name="connsiteX0" fmla="*/ 76 w 21676"/>
              <a:gd name="connsiteY0" fmla="*/ 0 h 23054"/>
              <a:gd name="connsiteX1" fmla="*/ 21676 w 21676"/>
              <a:gd name="connsiteY1" fmla="*/ 0 h 23054"/>
              <a:gd name="connsiteX2" fmla="*/ 21625 w 21676"/>
              <a:gd name="connsiteY2" fmla="*/ 18938 h 23054"/>
              <a:gd name="connsiteX3" fmla="*/ 17591 w 21676"/>
              <a:gd name="connsiteY3" fmla="*/ 19806 h 23054"/>
              <a:gd name="connsiteX4" fmla="*/ 8290 w 21676"/>
              <a:gd name="connsiteY4" fmla="*/ 23038 h 23054"/>
              <a:gd name="connsiteX5" fmla="*/ 1 w 21676"/>
              <a:gd name="connsiteY5" fmla="*/ 20416 h 23054"/>
              <a:gd name="connsiteX6" fmla="*/ 76 w 21676"/>
              <a:gd name="connsiteY6" fmla="*/ 0 h 23054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7591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8938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38"/>
              <a:gd name="connsiteX1" fmla="*/ 21676 w 21676"/>
              <a:gd name="connsiteY1" fmla="*/ 0 h 23038"/>
              <a:gd name="connsiteX2" fmla="*/ 21625 w 21676"/>
              <a:gd name="connsiteY2" fmla="*/ 19390 h 23038"/>
              <a:gd name="connsiteX3" fmla="*/ 18037 w 21676"/>
              <a:gd name="connsiteY3" fmla="*/ 19806 h 23038"/>
              <a:gd name="connsiteX4" fmla="*/ 8290 w 21676"/>
              <a:gd name="connsiteY4" fmla="*/ 23038 h 23038"/>
              <a:gd name="connsiteX5" fmla="*/ 1 w 21676"/>
              <a:gd name="connsiteY5" fmla="*/ 20416 h 23038"/>
              <a:gd name="connsiteX6" fmla="*/ 76 w 21676"/>
              <a:gd name="connsiteY6" fmla="*/ 0 h 23038"/>
              <a:gd name="connsiteX0" fmla="*/ 76 w 21676"/>
              <a:gd name="connsiteY0" fmla="*/ 0 h 23075"/>
              <a:gd name="connsiteX1" fmla="*/ 21676 w 21676"/>
              <a:gd name="connsiteY1" fmla="*/ 0 h 23075"/>
              <a:gd name="connsiteX2" fmla="*/ 21625 w 21676"/>
              <a:gd name="connsiteY2" fmla="*/ 19390 h 23075"/>
              <a:gd name="connsiteX3" fmla="*/ 18037 w 21676"/>
              <a:gd name="connsiteY3" fmla="*/ 19806 h 23075"/>
              <a:gd name="connsiteX4" fmla="*/ 8290 w 21676"/>
              <a:gd name="connsiteY4" fmla="*/ 23038 h 23075"/>
              <a:gd name="connsiteX5" fmla="*/ 1 w 21676"/>
              <a:gd name="connsiteY5" fmla="*/ 20416 h 23075"/>
              <a:gd name="connsiteX6" fmla="*/ 76 w 21676"/>
              <a:gd name="connsiteY6" fmla="*/ 0 h 23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075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4088"/>
                  <a:pt x="21625" y="19390"/>
                </a:cubicBezTo>
                <a:cubicBezTo>
                  <a:pt x="19315" y="19388"/>
                  <a:pt x="20217" y="19028"/>
                  <a:pt x="18037" y="19806"/>
                </a:cubicBezTo>
                <a:cubicBezTo>
                  <a:pt x="15320" y="20859"/>
                  <a:pt x="10963" y="22677"/>
                  <a:pt x="8290" y="23038"/>
                </a:cubicBezTo>
                <a:cubicBezTo>
                  <a:pt x="5677" y="23406"/>
                  <a:pt x="1035" y="20921"/>
                  <a:pt x="1" y="20416"/>
                </a:cubicBezTo>
                <a:cubicBezTo>
                  <a:pt x="-16" y="15915"/>
                  <a:pt x="93" y="4501"/>
                  <a:pt x="76" y="0"/>
                </a:cubicBezTo>
                <a:close/>
              </a:path>
            </a:pathLst>
          </a:custGeom>
          <a:solidFill>
            <a:srgbClr val="FFD2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endParaRPr lang="en-US"/>
          </a:p>
        </p:txBody>
      </p:sp>
      <p:sp>
        <p:nvSpPr>
          <p:cNvPr id="18" name="Flowchart: Document 17"/>
          <p:cNvSpPr/>
          <p:nvPr/>
        </p:nvSpPr>
        <p:spPr>
          <a:xfrm>
            <a:off x="-43199" y="14344"/>
            <a:ext cx="9252641" cy="2369632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17322"/>
              <a:gd name="connsiteX1" fmla="*/ 21600 w 21600"/>
              <a:gd name="connsiteY1" fmla="*/ 0 h 17322"/>
              <a:gd name="connsiteX2" fmla="*/ 21600 w 21600"/>
              <a:gd name="connsiteY2" fmla="*/ 17322 h 17322"/>
              <a:gd name="connsiteX3" fmla="*/ 50 w 21600"/>
              <a:gd name="connsiteY3" fmla="*/ 13503 h 17322"/>
              <a:gd name="connsiteX4" fmla="*/ 0 w 21600"/>
              <a:gd name="connsiteY4" fmla="*/ 0 h 17322"/>
              <a:gd name="connsiteX0" fmla="*/ 0 w 21600"/>
              <a:gd name="connsiteY0" fmla="*/ 0 h 18888"/>
              <a:gd name="connsiteX1" fmla="*/ 21600 w 21600"/>
              <a:gd name="connsiteY1" fmla="*/ 0 h 18888"/>
              <a:gd name="connsiteX2" fmla="*/ 21600 w 21600"/>
              <a:gd name="connsiteY2" fmla="*/ 17322 h 18888"/>
              <a:gd name="connsiteX3" fmla="*/ 50 w 21600"/>
              <a:gd name="connsiteY3" fmla="*/ 13503 h 18888"/>
              <a:gd name="connsiteX4" fmla="*/ 0 w 21600"/>
              <a:gd name="connsiteY4" fmla="*/ 0 h 18888"/>
              <a:gd name="connsiteX0" fmla="*/ 0 w 21600"/>
              <a:gd name="connsiteY0" fmla="*/ 0 h 18322"/>
              <a:gd name="connsiteX1" fmla="*/ 21600 w 21600"/>
              <a:gd name="connsiteY1" fmla="*/ 0 h 18322"/>
              <a:gd name="connsiteX2" fmla="*/ 21600 w 21600"/>
              <a:gd name="connsiteY2" fmla="*/ 17322 h 18322"/>
              <a:gd name="connsiteX3" fmla="*/ 15726 w 21600"/>
              <a:gd name="connsiteY3" fmla="*/ 14955 h 18322"/>
              <a:gd name="connsiteX4" fmla="*/ 50 w 21600"/>
              <a:gd name="connsiteY4" fmla="*/ 13503 h 18322"/>
              <a:gd name="connsiteX5" fmla="*/ 0 w 21600"/>
              <a:gd name="connsiteY5" fmla="*/ 0 h 18322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600 w 21600"/>
              <a:gd name="connsiteY2" fmla="*/ 17322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400"/>
              <a:gd name="connsiteX1" fmla="*/ 21600 w 21600"/>
              <a:gd name="connsiteY1" fmla="*/ 0 h 18400"/>
              <a:gd name="connsiteX2" fmla="*/ 21499 w 21600"/>
              <a:gd name="connsiteY2" fmla="*/ 15907 h 18400"/>
              <a:gd name="connsiteX3" fmla="*/ 15726 w 21600"/>
              <a:gd name="connsiteY3" fmla="*/ 14955 h 18400"/>
              <a:gd name="connsiteX4" fmla="*/ 5570 w 21600"/>
              <a:gd name="connsiteY4" fmla="*/ 18390 h 18400"/>
              <a:gd name="connsiteX5" fmla="*/ 50 w 21600"/>
              <a:gd name="connsiteY5" fmla="*/ 13503 h 18400"/>
              <a:gd name="connsiteX6" fmla="*/ 0 w 21600"/>
              <a:gd name="connsiteY6" fmla="*/ 0 h 18400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955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8736"/>
              <a:gd name="connsiteX1" fmla="*/ 21600 w 21600"/>
              <a:gd name="connsiteY1" fmla="*/ 0 h 18736"/>
              <a:gd name="connsiteX2" fmla="*/ 21524 w 21600"/>
              <a:gd name="connsiteY2" fmla="*/ 18736 h 18736"/>
              <a:gd name="connsiteX3" fmla="*/ 15726 w 21600"/>
              <a:gd name="connsiteY3" fmla="*/ 14147 h 18736"/>
              <a:gd name="connsiteX4" fmla="*/ 5570 w 21600"/>
              <a:gd name="connsiteY4" fmla="*/ 18390 h 18736"/>
              <a:gd name="connsiteX5" fmla="*/ 50 w 21600"/>
              <a:gd name="connsiteY5" fmla="*/ 13503 h 18736"/>
              <a:gd name="connsiteX6" fmla="*/ 0 w 21600"/>
              <a:gd name="connsiteY6" fmla="*/ 0 h 18736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50 w 21600"/>
              <a:gd name="connsiteY5" fmla="*/ 1350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19811"/>
              <a:gd name="connsiteX1" fmla="*/ 21600 w 21600"/>
              <a:gd name="connsiteY1" fmla="*/ 0 h 19811"/>
              <a:gd name="connsiteX2" fmla="*/ 21524 w 21600"/>
              <a:gd name="connsiteY2" fmla="*/ 18736 h 19811"/>
              <a:gd name="connsiteX3" fmla="*/ 15726 w 21600"/>
              <a:gd name="connsiteY3" fmla="*/ 14147 h 19811"/>
              <a:gd name="connsiteX4" fmla="*/ 5545 w 21600"/>
              <a:gd name="connsiteY4" fmla="*/ 19805 h 19811"/>
              <a:gd name="connsiteX5" fmla="*/ 25 w 21600"/>
              <a:gd name="connsiteY5" fmla="*/ 17343 h 19811"/>
              <a:gd name="connsiteX6" fmla="*/ 0 w 21600"/>
              <a:gd name="connsiteY6" fmla="*/ 0 h 19811"/>
              <a:gd name="connsiteX0" fmla="*/ 0 w 21600"/>
              <a:gd name="connsiteY0" fmla="*/ 0 h 20417"/>
              <a:gd name="connsiteX1" fmla="*/ 21600 w 21600"/>
              <a:gd name="connsiteY1" fmla="*/ 0 h 20417"/>
              <a:gd name="connsiteX2" fmla="*/ 21524 w 21600"/>
              <a:gd name="connsiteY2" fmla="*/ 18736 h 20417"/>
              <a:gd name="connsiteX3" fmla="*/ 15726 w 21600"/>
              <a:gd name="connsiteY3" fmla="*/ 14147 h 20417"/>
              <a:gd name="connsiteX4" fmla="*/ 8393 w 21600"/>
              <a:gd name="connsiteY4" fmla="*/ 20411 h 20417"/>
              <a:gd name="connsiteX5" fmla="*/ 25 w 21600"/>
              <a:gd name="connsiteY5" fmla="*/ 17343 h 20417"/>
              <a:gd name="connsiteX6" fmla="*/ 0 w 21600"/>
              <a:gd name="connsiteY6" fmla="*/ 0 h 20417"/>
              <a:gd name="connsiteX0" fmla="*/ 0 w 21600"/>
              <a:gd name="connsiteY0" fmla="*/ 0 h 20605"/>
              <a:gd name="connsiteX1" fmla="*/ 21600 w 21600"/>
              <a:gd name="connsiteY1" fmla="*/ 0 h 20605"/>
              <a:gd name="connsiteX2" fmla="*/ 21524 w 21600"/>
              <a:gd name="connsiteY2" fmla="*/ 18736 h 20605"/>
              <a:gd name="connsiteX3" fmla="*/ 15726 w 21600"/>
              <a:gd name="connsiteY3" fmla="*/ 14147 h 20605"/>
              <a:gd name="connsiteX4" fmla="*/ 8393 w 21600"/>
              <a:gd name="connsiteY4" fmla="*/ 20411 h 20605"/>
              <a:gd name="connsiteX5" fmla="*/ 25 w 21600"/>
              <a:gd name="connsiteY5" fmla="*/ 17343 h 20605"/>
              <a:gd name="connsiteX6" fmla="*/ 0 w 21600"/>
              <a:gd name="connsiteY6" fmla="*/ 0 h 20605"/>
              <a:gd name="connsiteX0" fmla="*/ 0 w 21600"/>
              <a:gd name="connsiteY0" fmla="*/ 0 h 20658"/>
              <a:gd name="connsiteX1" fmla="*/ 21600 w 21600"/>
              <a:gd name="connsiteY1" fmla="*/ 0 h 20658"/>
              <a:gd name="connsiteX2" fmla="*/ 21524 w 21600"/>
              <a:gd name="connsiteY2" fmla="*/ 18736 h 20658"/>
              <a:gd name="connsiteX3" fmla="*/ 15726 w 21600"/>
              <a:gd name="connsiteY3" fmla="*/ 14147 h 20658"/>
              <a:gd name="connsiteX4" fmla="*/ 8393 w 21600"/>
              <a:gd name="connsiteY4" fmla="*/ 20411 h 20658"/>
              <a:gd name="connsiteX5" fmla="*/ 101 w 21600"/>
              <a:gd name="connsiteY5" fmla="*/ 18151 h 20658"/>
              <a:gd name="connsiteX6" fmla="*/ 0 w 21600"/>
              <a:gd name="connsiteY6" fmla="*/ 0 h 20658"/>
              <a:gd name="connsiteX0" fmla="*/ 0 w 21600"/>
              <a:gd name="connsiteY0" fmla="*/ 0 h 20618"/>
              <a:gd name="connsiteX1" fmla="*/ 21600 w 21600"/>
              <a:gd name="connsiteY1" fmla="*/ 0 h 20618"/>
              <a:gd name="connsiteX2" fmla="*/ 21524 w 21600"/>
              <a:gd name="connsiteY2" fmla="*/ 18736 h 20618"/>
              <a:gd name="connsiteX3" fmla="*/ 15726 w 21600"/>
              <a:gd name="connsiteY3" fmla="*/ 14147 h 20618"/>
              <a:gd name="connsiteX4" fmla="*/ 8393 w 21600"/>
              <a:gd name="connsiteY4" fmla="*/ 20411 h 20618"/>
              <a:gd name="connsiteX5" fmla="*/ 101 w 21600"/>
              <a:gd name="connsiteY5" fmla="*/ 18151 h 20618"/>
              <a:gd name="connsiteX6" fmla="*/ 0 w 21600"/>
              <a:gd name="connsiteY6" fmla="*/ 0 h 20618"/>
              <a:gd name="connsiteX0" fmla="*/ 76 w 21676"/>
              <a:gd name="connsiteY0" fmla="*/ 0 h 20662"/>
              <a:gd name="connsiteX1" fmla="*/ 21676 w 21676"/>
              <a:gd name="connsiteY1" fmla="*/ 0 h 20662"/>
              <a:gd name="connsiteX2" fmla="*/ 21600 w 21676"/>
              <a:gd name="connsiteY2" fmla="*/ 18736 h 20662"/>
              <a:gd name="connsiteX3" fmla="*/ 15802 w 21676"/>
              <a:gd name="connsiteY3" fmla="*/ 14147 h 20662"/>
              <a:gd name="connsiteX4" fmla="*/ 8469 w 21676"/>
              <a:gd name="connsiteY4" fmla="*/ 20411 h 20662"/>
              <a:gd name="connsiteX5" fmla="*/ 1 w 21676"/>
              <a:gd name="connsiteY5" fmla="*/ 18757 h 20662"/>
              <a:gd name="connsiteX6" fmla="*/ 76 w 21676"/>
              <a:gd name="connsiteY6" fmla="*/ 0 h 20662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4147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5802 w 21676"/>
              <a:gd name="connsiteY3" fmla="*/ 15764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163 w 21676"/>
              <a:gd name="connsiteY3" fmla="*/ 16168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18736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793 w 21676"/>
              <a:gd name="connsiteY3" fmla="*/ 17785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00 w 21676"/>
              <a:gd name="connsiteY2" fmla="*/ 20353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20757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50 w 21676"/>
              <a:gd name="connsiteY2" fmla="*/ 1792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  <a:gd name="connsiteX0" fmla="*/ 76 w 21676"/>
              <a:gd name="connsiteY0" fmla="*/ 0 h 23168"/>
              <a:gd name="connsiteX1" fmla="*/ 21676 w 21676"/>
              <a:gd name="connsiteY1" fmla="*/ 0 h 23168"/>
              <a:gd name="connsiteX2" fmla="*/ 21625 w 21676"/>
              <a:gd name="connsiteY2" fmla="*/ 18938 h 23168"/>
              <a:gd name="connsiteX3" fmla="*/ 17591 w 21676"/>
              <a:gd name="connsiteY3" fmla="*/ 19806 h 23168"/>
              <a:gd name="connsiteX4" fmla="*/ 8469 w 21676"/>
              <a:gd name="connsiteY4" fmla="*/ 23038 h 23168"/>
              <a:gd name="connsiteX5" fmla="*/ 1 w 21676"/>
              <a:gd name="connsiteY5" fmla="*/ 18757 h 23168"/>
              <a:gd name="connsiteX6" fmla="*/ 76 w 21676"/>
              <a:gd name="connsiteY6" fmla="*/ 0 h 23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676" h="23168">
                <a:moveTo>
                  <a:pt x="76" y="0"/>
                </a:moveTo>
                <a:lnTo>
                  <a:pt x="21676" y="0"/>
                </a:lnTo>
                <a:cubicBezTo>
                  <a:pt x="21642" y="5302"/>
                  <a:pt x="21659" y="13636"/>
                  <a:pt x="21625" y="18938"/>
                </a:cubicBezTo>
                <a:cubicBezTo>
                  <a:pt x="19315" y="18936"/>
                  <a:pt x="19771" y="19028"/>
                  <a:pt x="17591" y="19806"/>
                </a:cubicBezTo>
                <a:cubicBezTo>
                  <a:pt x="14874" y="20859"/>
                  <a:pt x="11082" y="23280"/>
                  <a:pt x="8469" y="23038"/>
                </a:cubicBezTo>
                <a:cubicBezTo>
                  <a:pt x="5856" y="24009"/>
                  <a:pt x="1035" y="19262"/>
                  <a:pt x="1" y="18757"/>
                </a:cubicBezTo>
                <a:cubicBezTo>
                  <a:pt x="-16" y="14256"/>
                  <a:pt x="93" y="4501"/>
                  <a:pt x="7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3" tIns="45702" rIns="91403" bIns="45702"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680200"/>
            <a:ext cx="9144000" cy="177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91" tIns="45696" rIns="91391" bIns="45696" spcCol="0"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2400655" y="2869487"/>
            <a:ext cx="5446164" cy="1300191"/>
            <a:chOff x="9566064" y="964372"/>
            <a:chExt cx="5446164" cy="698253"/>
          </a:xfrm>
        </p:grpSpPr>
        <p:sp>
          <p:nvSpPr>
            <p:cNvPr id="13" name="Rectangle 10"/>
            <p:cNvSpPr/>
            <p:nvPr/>
          </p:nvSpPr>
          <p:spPr>
            <a:xfrm rot="416356">
              <a:off x="13066912" y="966823"/>
              <a:ext cx="1945316" cy="695802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3999"/>
                <a:gd name="connsiteY0" fmla="*/ 0 h 724766"/>
                <a:gd name="connsiteX1" fmla="*/ 5334000 w 5333999"/>
                <a:gd name="connsiteY1" fmla="*/ 0 h 724766"/>
                <a:gd name="connsiteX2" fmla="*/ 3970191 w 5333999"/>
                <a:gd name="connsiteY2" fmla="*/ 513468 h 724766"/>
                <a:gd name="connsiteX3" fmla="*/ 5334000 w 5333999"/>
                <a:gd name="connsiteY3" fmla="*/ 724766 h 724766"/>
                <a:gd name="connsiteX4" fmla="*/ 0 w 5333999"/>
                <a:gd name="connsiteY4" fmla="*/ 724766 h 724766"/>
                <a:gd name="connsiteX5" fmla="*/ 0 w 5333999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572681 w 5334002"/>
                <a:gd name="connsiteY2" fmla="*/ 409907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649495"/>
                <a:gd name="connsiteY0" fmla="*/ 0 h 724766"/>
                <a:gd name="connsiteX1" fmla="*/ 5649496 w 5649495"/>
                <a:gd name="connsiteY1" fmla="*/ 27302 h 724766"/>
                <a:gd name="connsiteX2" fmla="*/ 4572681 w 5649495"/>
                <a:gd name="connsiteY2" fmla="*/ 409907 h 724766"/>
                <a:gd name="connsiteX3" fmla="*/ 5334000 w 5649495"/>
                <a:gd name="connsiteY3" fmla="*/ 724766 h 724766"/>
                <a:gd name="connsiteX4" fmla="*/ 0 w 5649495"/>
                <a:gd name="connsiteY4" fmla="*/ 724766 h 724766"/>
                <a:gd name="connsiteX5" fmla="*/ 0 w 5649495"/>
                <a:gd name="connsiteY5" fmla="*/ 0 h 724766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24345 w 5673840"/>
                <a:gd name="connsiteY4" fmla="*/ 697464 h 697464"/>
                <a:gd name="connsiteX5" fmla="*/ -1 w 5673840"/>
                <a:gd name="connsiteY5" fmla="*/ 152873 h 697464"/>
                <a:gd name="connsiteX0" fmla="*/ -1 w 5673840"/>
                <a:gd name="connsiteY0" fmla="*/ 152873 h 697464"/>
                <a:gd name="connsiteX1" fmla="*/ 5673841 w 5673840"/>
                <a:gd name="connsiteY1" fmla="*/ 0 h 697464"/>
                <a:gd name="connsiteX2" fmla="*/ 4597026 w 5673840"/>
                <a:gd name="connsiteY2" fmla="*/ 382605 h 697464"/>
                <a:gd name="connsiteX3" fmla="*/ 5358345 w 5673840"/>
                <a:gd name="connsiteY3" fmla="*/ 697464 h 697464"/>
                <a:gd name="connsiteX4" fmla="*/ 6831 w 5673840"/>
                <a:gd name="connsiteY4" fmla="*/ 568730 h 697464"/>
                <a:gd name="connsiteX5" fmla="*/ -1 w 5673840"/>
                <a:gd name="connsiteY5" fmla="*/ 152873 h 697464"/>
                <a:gd name="connsiteX0" fmla="*/ -1 w 5673840"/>
                <a:gd name="connsiteY0" fmla="*/ 152873 h 661803"/>
                <a:gd name="connsiteX1" fmla="*/ 5673841 w 5673840"/>
                <a:gd name="connsiteY1" fmla="*/ 0 h 661803"/>
                <a:gd name="connsiteX2" fmla="*/ 4597026 w 5673840"/>
                <a:gd name="connsiteY2" fmla="*/ 382605 h 661803"/>
                <a:gd name="connsiteX3" fmla="*/ 5253439 w 5673840"/>
                <a:gd name="connsiteY3" fmla="*/ 661803 h 661803"/>
                <a:gd name="connsiteX4" fmla="*/ 6831 w 5673840"/>
                <a:gd name="connsiteY4" fmla="*/ 568730 h 661803"/>
                <a:gd name="connsiteX5" fmla="*/ -1 w 5673840"/>
                <a:gd name="connsiteY5" fmla="*/ 152873 h 661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73840" h="661803">
                  <a:moveTo>
                    <a:pt x="-1" y="152873"/>
                  </a:moveTo>
                  <a:lnTo>
                    <a:pt x="5673841" y="0"/>
                  </a:lnTo>
                  <a:cubicBezTo>
                    <a:pt x="5674995" y="102899"/>
                    <a:pt x="4595872" y="279706"/>
                    <a:pt x="4597026" y="382605"/>
                  </a:cubicBezTo>
                  <a:lnTo>
                    <a:pt x="5253439" y="661803"/>
                  </a:lnTo>
                  <a:lnTo>
                    <a:pt x="6831" y="568730"/>
                  </a:lnTo>
                  <a:lnTo>
                    <a:pt x="-1" y="152873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566064" y="964372"/>
              <a:ext cx="5334002" cy="646524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0"/>
            <p:cNvSpPr/>
            <p:nvPr/>
          </p:nvSpPr>
          <p:spPr>
            <a:xfrm>
              <a:off x="9616287" y="1021956"/>
              <a:ext cx="5049983" cy="543791"/>
            </a:xfrm>
            <a:custGeom>
              <a:avLst/>
              <a:gdLst>
                <a:gd name="connsiteX0" fmla="*/ 0 w 5334000"/>
                <a:gd name="connsiteY0" fmla="*/ 0 h 724766"/>
                <a:gd name="connsiteX1" fmla="*/ 5334000 w 5334000"/>
                <a:gd name="connsiteY1" fmla="*/ 0 h 724766"/>
                <a:gd name="connsiteX2" fmla="*/ 5334000 w 5334000"/>
                <a:gd name="connsiteY2" fmla="*/ 724766 h 724766"/>
                <a:gd name="connsiteX3" fmla="*/ 0 w 5334000"/>
                <a:gd name="connsiteY3" fmla="*/ 724766 h 724766"/>
                <a:gd name="connsiteX4" fmla="*/ 0 w 5334000"/>
                <a:gd name="connsiteY4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69873 w 5334002"/>
                <a:gd name="connsiteY2" fmla="*/ 506124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  <a:gd name="connsiteX0" fmla="*/ 0 w 5334002"/>
                <a:gd name="connsiteY0" fmla="*/ 0 h 724766"/>
                <a:gd name="connsiteX1" fmla="*/ 5334000 w 5334002"/>
                <a:gd name="connsiteY1" fmla="*/ 0 h 724766"/>
                <a:gd name="connsiteX2" fmla="*/ 4849092 w 5334002"/>
                <a:gd name="connsiteY2" fmla="*/ 454170 h 724766"/>
                <a:gd name="connsiteX3" fmla="*/ 5334000 w 5334002"/>
                <a:gd name="connsiteY3" fmla="*/ 724766 h 724766"/>
                <a:gd name="connsiteX4" fmla="*/ 0 w 5334002"/>
                <a:gd name="connsiteY4" fmla="*/ 724766 h 724766"/>
                <a:gd name="connsiteX5" fmla="*/ 0 w 5334002"/>
                <a:gd name="connsiteY5" fmla="*/ 0 h 72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34002" h="724766">
                  <a:moveTo>
                    <a:pt x="0" y="0"/>
                  </a:moveTo>
                  <a:lnTo>
                    <a:pt x="5334000" y="0"/>
                  </a:lnTo>
                  <a:cubicBezTo>
                    <a:pt x="5335154" y="102899"/>
                    <a:pt x="4847938" y="351271"/>
                    <a:pt x="4849092" y="454170"/>
                  </a:cubicBezTo>
                  <a:lnTo>
                    <a:pt x="5334000" y="724766"/>
                  </a:lnTo>
                  <a:lnTo>
                    <a:pt x="0" y="724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28" tIns="45714" rIns="91428" bIns="45714" spcCol="0"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408834" y="2812694"/>
            <a:ext cx="992332" cy="1323109"/>
            <a:chOff x="1212273" y="1084984"/>
            <a:chExt cx="992332" cy="992332"/>
          </a:xfrm>
        </p:grpSpPr>
        <p:sp>
          <p:nvSpPr>
            <p:cNvPr id="9" name="Oval 8"/>
            <p:cNvSpPr/>
            <p:nvPr/>
          </p:nvSpPr>
          <p:spPr>
            <a:xfrm>
              <a:off x="1212273" y="1084984"/>
              <a:ext cx="992332" cy="992332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1252971" y="1095375"/>
              <a:ext cx="914400" cy="914400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-659635" y="-1131658"/>
            <a:ext cx="2469633" cy="3062308"/>
            <a:chOff x="-2957976" y="-1125796"/>
            <a:chExt cx="2469633" cy="2296731"/>
          </a:xfrm>
        </p:grpSpPr>
        <p:sp>
          <p:nvSpPr>
            <p:cNvPr id="26" name="Oval 25"/>
            <p:cNvSpPr/>
            <p:nvPr/>
          </p:nvSpPr>
          <p:spPr>
            <a:xfrm rot="9814622">
              <a:off x="-2957976" y="-1125796"/>
              <a:ext cx="2469633" cy="2296731"/>
            </a:xfrm>
            <a:prstGeom prst="ellipse">
              <a:avLst/>
            </a:prstGeom>
            <a:solidFill>
              <a:srgbClr val="FFD2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/>
            <p:cNvSpPr/>
            <p:nvPr/>
          </p:nvSpPr>
          <p:spPr>
            <a:xfrm rot="968493">
              <a:off x="-2721155" y="-827037"/>
              <a:ext cx="2069022" cy="1931010"/>
            </a:xfrm>
            <a:prstGeom prst="ellipse">
              <a:avLst/>
            </a:prstGeom>
            <a:solidFill>
              <a:srgbClr val="FFC61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 rot="2150288">
              <a:off x="-2540893" y="-528917"/>
              <a:ext cx="1825297" cy="158373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12700" y="237859"/>
            <a:ext cx="1341530" cy="1107947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6600" b="1">
                <a:solidFill>
                  <a:schemeClr val="accent6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905000" y="583616"/>
            <a:ext cx="6172200" cy="923281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5400" b="1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MÁI ẤM GIA ĐÌNH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439639" y="2883519"/>
            <a:ext cx="990600" cy="954059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Bài</a:t>
            </a:r>
          </a:p>
          <a:p>
            <a:pPr algn="ctr"/>
            <a:r>
              <a:rPr lang="en-US" sz="3200" b="1" smtClean="0">
                <a:solidFill>
                  <a:schemeClr val="bg1"/>
                </a:solidFill>
                <a:latin typeface="Arial Rounded MT Bold" pitchFamily="34" charset="0"/>
                <a:ea typeface="Arial-Rounded" pitchFamily="34" charset="0"/>
                <a:cs typeface="Times New Roman" pitchFamily="18" charset="0"/>
              </a:rPr>
              <a:t>5</a:t>
            </a:r>
            <a:endParaRPr lang="en-US" sz="3200" b="1">
              <a:solidFill>
                <a:schemeClr val="bg1"/>
              </a:solidFill>
              <a:latin typeface="Arial Rounded MT Bold" pitchFamily="34" charset="0"/>
              <a:ea typeface="Arial-Rounded" pitchFamily="34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73078" y="3052119"/>
            <a:ext cx="5121462" cy="646282"/>
          </a:xfrm>
          <a:prstGeom prst="rect">
            <a:avLst/>
          </a:prstGeom>
          <a:noFill/>
        </p:spPr>
        <p:txBody>
          <a:bodyPr wrap="square" lIns="91391" tIns="45696" rIns="91391" bIns="45696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68426"/>
                </a:solidFill>
                <a:latin typeface="Arial-Rounded" pitchFamily="34" charset="0"/>
                <a:ea typeface="Arial-Rounded" pitchFamily="34" charset="0"/>
                <a:cs typeface="Arial-Rounded" pitchFamily="34" charset="0"/>
              </a:rPr>
              <a:t>BỮA CƠM GIA ĐÌNH</a:t>
            </a:r>
            <a:endParaRPr lang="en-US" sz="3600" b="1">
              <a:solidFill>
                <a:srgbClr val="F68426"/>
              </a:solidFill>
              <a:latin typeface="Arial-Rounded" pitchFamily="34" charset="0"/>
              <a:ea typeface="Arial-Rounded" pitchFamily="34" charset="0"/>
              <a:cs typeface="Arial-Rounde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88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315" y="2183946"/>
            <a:ext cx="8724900" cy="3028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529770" y="2838121"/>
            <a:ext cx="9067800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500" b="1">
                <a:solidFill>
                  <a:srgbClr val="7030A0"/>
                </a:solidFill>
                <a:latin typeface="HP001 4 hàng" pitchFamily="34" charset="0"/>
              </a:rPr>
              <a:t>  Ngày w</a:t>
            </a:r>
            <a:r>
              <a:rPr lang="el-GR" sz="3500" b="1">
                <a:solidFill>
                  <a:srgbClr val="7030A0"/>
                </a:solidFill>
                <a:latin typeface="HP001 4 hàng" pitchFamily="34" charset="0"/>
              </a:rPr>
              <a:t>θ</a:t>
            </a:r>
            <a:r>
              <a:rPr lang="vi-VN" sz="3500" b="1">
                <a:solidFill>
                  <a:srgbClr val="7030A0"/>
                </a:solidFill>
                <a:latin typeface="HP001 4 hàng" pitchFamily="34" charset="0"/>
              </a:rPr>
              <a:t>ỉ </a:t>
            </a:r>
            <a:r>
              <a:rPr lang="el-GR" sz="3500" b="1">
                <a:solidFill>
                  <a:srgbClr val="7030A0"/>
                </a:solidFill>
                <a:latin typeface="HP001 4 hàng" pitchFamily="34" charset="0"/>
              </a:rPr>
              <a:t>Δ˙, </a:t>
            </a:r>
            <a:r>
              <a:rPr lang="vi-VN" sz="3500" b="1">
                <a:solidFill>
                  <a:srgbClr val="7030A0"/>
                </a:solidFill>
                <a:latin typeface="HP001 4 hàng" pitchFamily="34" charset="0"/>
              </a:rPr>
              <a:t>gia đì</a:t>
            </a:r>
            <a:r>
              <a:rPr lang="el-GR" sz="3500" b="1">
                <a:solidFill>
                  <a:srgbClr val="7030A0"/>
                </a:solidFill>
                <a:latin typeface="HP001 4 hàng" pitchFamily="34" charset="0"/>
              </a:rPr>
              <a:t>ζ </a:t>
            </a:r>
            <a:r>
              <a:rPr lang="vi-VN" sz="3500" b="1">
                <a:solidFill>
                  <a:srgbClr val="7030A0"/>
                </a:solidFill>
                <a:latin typeface="HP001 4 hàng" pitchFamily="34" charset="0"/>
              </a:rPr>
              <a:t>Chi Ǖ</a:t>
            </a:r>
            <a:r>
              <a:rPr lang="el-GR" sz="3500" b="1">
                <a:solidFill>
                  <a:srgbClr val="7030A0"/>
                </a:solidFill>
                <a:latin typeface="HP001 4 hàng" pitchFamily="34" charset="0"/>
              </a:rPr>
              <a:t>ί</a:t>
            </a:r>
            <a:r>
              <a:rPr lang="vi-VN" sz="3500" b="1">
                <a:solidFill>
                  <a:srgbClr val="7030A0"/>
                </a:solidFill>
                <a:latin typeface="HP001 4 hàng" pitchFamily="34" charset="0"/>
              </a:rPr>
              <a:t>ây Ǖ</a:t>
            </a:r>
            <a:r>
              <a:rPr lang="el-GR" sz="3500" b="1">
                <a:solidFill>
                  <a:srgbClr val="7030A0"/>
                </a:solidFill>
                <a:latin typeface="HP001 4 hàng" pitchFamily="34" charset="0"/>
              </a:rPr>
              <a:t>ί</a:t>
            </a:r>
            <a:r>
              <a:rPr lang="vi-VN" sz="3500" b="1" smtClean="0">
                <a:solidFill>
                  <a:srgbClr val="7030A0"/>
                </a:solidFill>
                <a:latin typeface="HP001 4 hàng" pitchFamily="34" charset="0"/>
              </a:rPr>
              <a:t>ần</a:t>
            </a:r>
            <a:endParaRPr lang="en-US" sz="3500" b="1">
              <a:solidFill>
                <a:srgbClr val="7030A0"/>
              </a:solidFill>
              <a:latin typeface="HP001 4 hàng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6687" y="3771615"/>
            <a:ext cx="9067800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3500" b="1">
                <a:solidFill>
                  <a:srgbClr val="7030A0"/>
                </a:solidFill>
                <a:latin typeface="HP001 4 hàng" pitchFamily="34" charset="0"/>
              </a:rPr>
              <a:t>χ</a:t>
            </a:r>
            <a:r>
              <a:rPr lang="lv-LV" sz="3500" b="1">
                <a:solidFill>
                  <a:srgbClr val="7030A0"/>
                </a:solidFill>
                <a:latin typeface="HP001 4 hàng" pitchFamily="34" charset="0"/>
              </a:rPr>
              <a:t>Ĺn </a:t>
            </a:r>
            <a:r>
              <a:rPr lang="el-GR" sz="3500" b="1">
                <a:solidFill>
                  <a:srgbClr val="7030A0"/>
                </a:solidFill>
                <a:latin typeface="HP001 4 hàng" pitchFamily="34" charset="0"/>
              </a:rPr>
              <a:t>η</a:t>
            </a:r>
            <a:r>
              <a:rPr lang="lv-LV" sz="3500" b="1" smtClean="0">
                <a:solidFill>
                  <a:srgbClr val="7030A0"/>
                </a:solidFill>
                <a:latin typeface="HP001 4 hàng" pitchFamily="34" charset="0"/>
              </a:rPr>
              <a:t>au. </a:t>
            </a:r>
            <a:r>
              <a:rPr lang="lv-LV" sz="3500" b="1">
                <a:solidFill>
                  <a:srgbClr val="7030A0"/>
                </a:solidFill>
                <a:latin typeface="HP001 4 hàng" pitchFamily="34" charset="0"/>
              </a:rPr>
              <a:t>Chi </a:t>
            </a:r>
            <a:r>
              <a:rPr lang="el-GR" sz="3500" b="1">
                <a:solidFill>
                  <a:srgbClr val="7030A0"/>
                </a:solidFill>
                <a:latin typeface="HP001 4 hàng" pitchFamily="34" charset="0"/>
              </a:rPr>
              <a:t>κ</a:t>
            </a:r>
            <a:r>
              <a:rPr lang="lv-LV" sz="3500" b="1">
                <a:solidFill>
                  <a:srgbClr val="7030A0"/>
                </a:solidFill>
                <a:latin typeface="HP001 4 hàng" pitchFamily="34" charset="0"/>
              </a:rPr>
              <a:t>í</a:t>
            </a:r>
            <a:r>
              <a:rPr lang="el-GR" sz="3500" b="1">
                <a:solidFill>
                  <a:srgbClr val="7030A0"/>
                </a:solidFill>
                <a:latin typeface="HP001 4 hàng" pitchFamily="34" charset="0"/>
              </a:rPr>
              <a:t>ε </a:t>
            </a:r>
            <a:r>
              <a:rPr lang="lv-LV" sz="3500" b="1">
                <a:solidFill>
                  <a:srgbClr val="7030A0"/>
                </a:solidFill>
                <a:latin typeface="HP001 4 hàng" pitchFamily="34" charset="0"/>
              </a:rPr>
              <a:t>wgày wào cũng </a:t>
            </a:r>
            <a:r>
              <a:rPr lang="lv-LV" sz="3500" b="1" smtClean="0">
                <a:solidFill>
                  <a:srgbClr val="7030A0"/>
                </a:solidFill>
                <a:latin typeface="HP001 4 hàng" pitchFamily="34" charset="0"/>
              </a:rPr>
              <a:t>vậy</a:t>
            </a:r>
            <a:r>
              <a:rPr lang="en-US" sz="3500" b="1" smtClean="0">
                <a:solidFill>
                  <a:srgbClr val="7030A0"/>
                </a:solidFill>
                <a:latin typeface="HP001 4 hàng" pitchFamily="34" charset="0"/>
              </a:rPr>
              <a:t>.</a:t>
            </a:r>
            <a:r>
              <a:rPr lang="lv-LV" sz="3500" b="1" smtClean="0">
                <a:solidFill>
                  <a:srgbClr val="7030A0"/>
                </a:solidFill>
                <a:latin typeface="HP001 4 hàng" pitchFamily="34" charset="0"/>
              </a:rPr>
              <a:t> </a:t>
            </a:r>
            <a:endParaRPr lang="en-US" sz="3500" b="1">
              <a:solidFill>
                <a:srgbClr val="7030A0"/>
              </a:solidFill>
              <a:latin typeface="HP001 4 hàng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499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46" y="332656"/>
            <a:ext cx="8555028" cy="626469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55595" y="2803284"/>
            <a:ext cx="456633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8000" b="1" cap="none" spc="0" dirty="0" err="1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8000" b="1" cap="none" spc="0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cap="none" spc="0" dirty="0" err="1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8000" b="1" cap="none" spc="0" dirty="0">
              <a:ln w="11430"/>
              <a:solidFill>
                <a:schemeClr val="accent6">
                  <a:lumMod val="75000"/>
                </a:schemeClr>
              </a:solidFill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6718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679</TotalTime>
  <Words>68</Words>
  <Application>Microsoft Office PowerPoint</Application>
  <PresentationFormat>On-screen Show (4:3)</PresentationFormat>
  <Paragraphs>10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Arial Rounded MT Bold</vt:lpstr>
      <vt:lpstr>Arial-Rounded</vt:lpstr>
      <vt:lpstr>Calibri</vt:lpstr>
      <vt:lpstr>HP001 4 hàng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</cp:lastModifiedBy>
  <cp:revision>124</cp:revision>
  <dcterms:created xsi:type="dcterms:W3CDTF">2020-12-08T15:48:47Z</dcterms:created>
  <dcterms:modified xsi:type="dcterms:W3CDTF">2025-04-05T15:02:45Z</dcterms:modified>
</cp:coreProperties>
</file>