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289" r:id="rId3"/>
    <p:sldId id="285" r:id="rId4"/>
  </p:sldIdLst>
  <p:sldSz cx="9144000" cy="6858000" type="screen4x3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9523"/>
            <a:ext cx="9252641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4344"/>
            <a:ext cx="9252641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0200"/>
            <a:ext cx="9144000" cy="17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869487"/>
            <a:ext cx="5446164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812694"/>
            <a:ext cx="992332" cy="1323109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1131658"/>
            <a:ext cx="2469633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237859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583616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88351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  <a:endParaRPr lang="en-US" sz="3200" b="1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73078" y="305211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8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76200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92465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  <a:endParaRPr lang="en-US" sz="28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57400" y="1645659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	tập xe đạp       cùng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6" t="35417" r="23572" b="32291"/>
          <a:stretch/>
        </p:blipFill>
        <p:spPr bwMode="auto">
          <a:xfrm>
            <a:off x="254118" y="2362797"/>
            <a:ext cx="8585083" cy="411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8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6" y="332656"/>
            <a:ext cx="8555028" cy="62646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5595" y="2803284"/>
            <a:ext cx="45663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80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none" spc="0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80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1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35</Words>
  <Application>Microsoft Office PowerPoint</Application>
  <PresentationFormat>On-screen Show (4:3)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125</cp:revision>
  <dcterms:created xsi:type="dcterms:W3CDTF">2020-12-08T15:48:47Z</dcterms:created>
  <dcterms:modified xsi:type="dcterms:W3CDTF">2025-04-05T15:02:59Z</dcterms:modified>
</cp:coreProperties>
</file>