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2"/>
    <p:sldId id="258" r:id="rId3"/>
    <p:sldId id="260" r:id="rId4"/>
    <p:sldId id="317" r:id="rId5"/>
    <p:sldId id="363" r:id="rId6"/>
  </p:sldIdLst>
  <p:sldSz cx="9144000" cy="5143500" type="screen16x9"/>
  <p:notesSz cx="6858000" cy="9144000"/>
  <p:defaultText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68"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980"/>
    <a:srgbClr val="FEDEF3"/>
    <a:srgbClr val="FE8ACC"/>
    <a:srgbClr val="FECEED"/>
    <a:srgbClr val="FD0B95"/>
    <a:srgbClr val="FDBBE5"/>
    <a:srgbClr val="FD49B0"/>
    <a:srgbClr val="FEA8D9"/>
    <a:srgbClr val="FD2BA3"/>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72" autoAdjust="0"/>
  </p:normalViewPr>
  <p:slideViewPr>
    <p:cSldViewPr showGuides="1">
      <p:cViewPr varScale="1">
        <p:scale>
          <a:sx n="91" d="100"/>
          <a:sy n="91" d="100"/>
        </p:scale>
        <p:origin x="786" y="84"/>
      </p:cViewPr>
      <p:guideLst>
        <p:guide orient="horz" pos="1668"/>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5/4/2025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3130" rtl="0" eaLnBrk="1" latinLnBrk="0" hangingPunct="1">
      <a:defRPr sz="1200" kern="1200">
        <a:solidFill>
          <a:schemeClr val="tx1"/>
        </a:solidFill>
        <a:latin typeface="+mn-lt"/>
        <a:ea typeface="+mn-ea"/>
        <a:cs typeface="+mn-cs"/>
      </a:defRPr>
    </a:lvl1pPr>
    <a:lvl2pPr marL="456565" algn="l" defTabSz="913130" rtl="0" eaLnBrk="1" latinLnBrk="0" hangingPunct="1">
      <a:defRPr sz="1200" kern="1200">
        <a:solidFill>
          <a:schemeClr val="tx1"/>
        </a:solidFill>
        <a:latin typeface="+mn-lt"/>
        <a:ea typeface="+mn-ea"/>
        <a:cs typeface="+mn-cs"/>
      </a:defRPr>
    </a:lvl2pPr>
    <a:lvl3pPr marL="913130" algn="l" defTabSz="913130" rtl="0" eaLnBrk="1" latinLnBrk="0" hangingPunct="1">
      <a:defRPr sz="1200" kern="1200">
        <a:solidFill>
          <a:schemeClr val="tx1"/>
        </a:solidFill>
        <a:latin typeface="+mn-lt"/>
        <a:ea typeface="+mn-ea"/>
        <a:cs typeface="+mn-cs"/>
      </a:defRPr>
    </a:lvl3pPr>
    <a:lvl4pPr marL="1369695" algn="l" defTabSz="913130" rtl="0" eaLnBrk="1" latinLnBrk="0" hangingPunct="1">
      <a:defRPr sz="1200" kern="1200">
        <a:solidFill>
          <a:schemeClr val="tx1"/>
        </a:solidFill>
        <a:latin typeface="+mn-lt"/>
        <a:ea typeface="+mn-ea"/>
        <a:cs typeface="+mn-cs"/>
      </a:defRPr>
    </a:lvl4pPr>
    <a:lvl5pPr marL="1826260" algn="l" defTabSz="913130" rtl="0" eaLnBrk="1" latinLnBrk="0" hangingPunct="1">
      <a:defRPr sz="1200" kern="1200">
        <a:solidFill>
          <a:schemeClr val="tx1"/>
        </a:solidFill>
        <a:latin typeface="+mn-lt"/>
        <a:ea typeface="+mn-ea"/>
        <a:cs typeface="+mn-cs"/>
      </a:defRPr>
    </a:lvl5pPr>
    <a:lvl6pPr marL="2282825" algn="l" defTabSz="913130" rtl="0" eaLnBrk="1" latinLnBrk="0" hangingPunct="1">
      <a:defRPr sz="1200" kern="1200">
        <a:solidFill>
          <a:schemeClr val="tx1"/>
        </a:solidFill>
        <a:latin typeface="+mn-lt"/>
        <a:ea typeface="+mn-ea"/>
        <a:cs typeface="+mn-cs"/>
      </a:defRPr>
    </a:lvl6pPr>
    <a:lvl7pPr marL="2739390" algn="l" defTabSz="913130" rtl="0" eaLnBrk="1" latinLnBrk="0" hangingPunct="1">
      <a:defRPr sz="1200" kern="1200">
        <a:solidFill>
          <a:schemeClr val="tx1"/>
        </a:solidFill>
        <a:latin typeface="+mn-lt"/>
        <a:ea typeface="+mn-ea"/>
        <a:cs typeface="+mn-cs"/>
      </a:defRPr>
    </a:lvl7pPr>
    <a:lvl8pPr marL="3195955" algn="l" defTabSz="913130" rtl="0" eaLnBrk="1" latinLnBrk="0" hangingPunct="1">
      <a:defRPr sz="1200" kern="1200">
        <a:solidFill>
          <a:schemeClr val="tx1"/>
        </a:solidFill>
        <a:latin typeface="+mn-lt"/>
        <a:ea typeface="+mn-ea"/>
        <a:cs typeface="+mn-cs"/>
      </a:defRPr>
    </a:lvl8pPr>
    <a:lvl9pPr marL="3652520" algn="l" defTabSz="913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mtClean="0"/>
              <a:t>Gv có</a:t>
            </a:r>
            <a:r>
              <a:rPr lang="en-US" baseline="0" smtClean="0"/>
              <a:t> thể linh động dùng các câu hỏi như “Tìm tiếng có âm cuối là “t”, “c”, âm đầu “tr”, “ch”…</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3"/>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65" indent="0" algn="ctr">
              <a:buNone/>
              <a:defRPr>
                <a:solidFill>
                  <a:schemeClr val="tx1">
                    <a:tint val="75000"/>
                  </a:schemeClr>
                </a:solidFill>
              </a:defRPr>
            </a:lvl2pPr>
            <a:lvl3pPr marL="913130" indent="0" algn="ctr">
              <a:buNone/>
              <a:defRPr>
                <a:solidFill>
                  <a:schemeClr val="tx1">
                    <a:tint val="75000"/>
                  </a:schemeClr>
                </a:solidFill>
              </a:defRPr>
            </a:lvl3pPr>
            <a:lvl4pPr marL="1369695" indent="0" algn="ctr">
              <a:buNone/>
              <a:defRPr>
                <a:solidFill>
                  <a:schemeClr val="tx1">
                    <a:tint val="75000"/>
                  </a:schemeClr>
                </a:solidFill>
              </a:defRPr>
            </a:lvl4pPr>
            <a:lvl5pPr marL="1826260" indent="0" algn="ctr">
              <a:buNone/>
              <a:defRPr>
                <a:solidFill>
                  <a:schemeClr val="tx1">
                    <a:tint val="75000"/>
                  </a:schemeClr>
                </a:solidFill>
              </a:defRPr>
            </a:lvl5pPr>
            <a:lvl6pPr marL="2282825" indent="0" algn="ctr">
              <a:buNone/>
              <a:defRPr>
                <a:solidFill>
                  <a:schemeClr val="tx1">
                    <a:tint val="75000"/>
                  </a:schemeClr>
                </a:solidFill>
              </a:defRPr>
            </a:lvl6pPr>
            <a:lvl7pPr marL="2739390" indent="0" algn="ctr">
              <a:buNone/>
              <a:defRPr>
                <a:solidFill>
                  <a:schemeClr val="tx1">
                    <a:tint val="75000"/>
                  </a:schemeClr>
                </a:solidFill>
              </a:defRPr>
            </a:lvl7pPr>
            <a:lvl8pPr marL="3195955" indent="0" algn="ctr">
              <a:buNone/>
              <a:defRPr>
                <a:solidFill>
                  <a:schemeClr val="tx1">
                    <a:tint val="75000"/>
                  </a:schemeClr>
                </a:solidFill>
              </a:defRPr>
            </a:lvl8pPr>
            <a:lvl9pPr marL="365252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65" indent="0">
              <a:buNone/>
              <a:defRPr sz="1800">
                <a:solidFill>
                  <a:schemeClr val="tx1">
                    <a:tint val="75000"/>
                  </a:schemeClr>
                </a:solidFill>
              </a:defRPr>
            </a:lvl2pPr>
            <a:lvl3pPr marL="913130" indent="0">
              <a:buNone/>
              <a:defRPr sz="1600">
                <a:solidFill>
                  <a:schemeClr val="tx1">
                    <a:tint val="75000"/>
                  </a:schemeClr>
                </a:solidFill>
              </a:defRPr>
            </a:lvl3pPr>
            <a:lvl4pPr marL="1369695" indent="0">
              <a:buNone/>
              <a:defRPr sz="1400">
                <a:solidFill>
                  <a:schemeClr val="tx1">
                    <a:tint val="75000"/>
                  </a:schemeClr>
                </a:solidFill>
              </a:defRPr>
            </a:lvl4pPr>
            <a:lvl5pPr marL="1826260" indent="0">
              <a:buNone/>
              <a:defRPr sz="1400">
                <a:solidFill>
                  <a:schemeClr val="tx1">
                    <a:tint val="75000"/>
                  </a:schemeClr>
                </a:solidFill>
              </a:defRPr>
            </a:lvl5pPr>
            <a:lvl6pPr marL="2282825" indent="0">
              <a:buNone/>
              <a:defRPr sz="1400">
                <a:solidFill>
                  <a:schemeClr val="tx1">
                    <a:tint val="75000"/>
                  </a:schemeClr>
                </a:solidFill>
              </a:defRPr>
            </a:lvl6pPr>
            <a:lvl7pPr marL="2739390" indent="0">
              <a:buNone/>
              <a:defRPr sz="1400">
                <a:solidFill>
                  <a:schemeClr val="tx1">
                    <a:tint val="75000"/>
                  </a:schemeClr>
                </a:solidFill>
              </a:defRPr>
            </a:lvl7pPr>
            <a:lvl8pPr marL="3195955" indent="0">
              <a:buNone/>
              <a:defRPr sz="1400">
                <a:solidFill>
                  <a:schemeClr val="tx1">
                    <a:tint val="75000"/>
                  </a:schemeClr>
                </a:solidFill>
              </a:defRPr>
            </a:lvl8pPr>
            <a:lvl9pPr marL="365252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5/4/2025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0" y="1151335"/>
            <a:ext cx="4041775" cy="479822"/>
          </a:xfrm>
        </p:spPr>
        <p:txBody>
          <a:bodyPr anchor="b"/>
          <a:lstStyle>
            <a:lvl1pPr marL="0" indent="0">
              <a:buNone/>
              <a:defRPr sz="2400" b="1"/>
            </a:lvl1pPr>
            <a:lvl2pPr marL="456565" indent="0">
              <a:buNone/>
              <a:defRPr sz="2000" b="1"/>
            </a:lvl2pPr>
            <a:lvl3pPr marL="913130" indent="0">
              <a:buNone/>
              <a:defRPr sz="1800" b="1"/>
            </a:lvl3pPr>
            <a:lvl4pPr marL="1369695" indent="0">
              <a:buNone/>
              <a:defRPr sz="1600" b="1"/>
            </a:lvl4pPr>
            <a:lvl5pPr marL="1826260" indent="0">
              <a:buNone/>
              <a:defRPr sz="1600" b="1"/>
            </a:lvl5pPr>
            <a:lvl6pPr marL="2282825" indent="0">
              <a:buNone/>
              <a:defRPr sz="1600" b="1"/>
            </a:lvl6pPr>
            <a:lvl7pPr marL="2739390" indent="0">
              <a:buNone/>
              <a:defRPr sz="1600" b="1"/>
            </a:lvl7pPr>
            <a:lvl8pPr marL="3195955" indent="0">
              <a:buNone/>
              <a:defRPr sz="1600" b="1"/>
            </a:lvl8pPr>
            <a:lvl9pPr marL="365252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EF851F-4C9B-4ED8-A706-7687066F5A2C}" type="datetimeFigureOut">
              <a:rPr lang="en-US" smtClean="0"/>
              <a:t>5/4/2025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EF851F-4C9B-4ED8-A706-7687066F5A2C}" type="datetimeFigureOut">
              <a:rPr lang="en-US" smtClean="0"/>
              <a:t>5/4/2025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5/4/2025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5" y="1076329"/>
            <a:ext cx="3008313" cy="351829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65" indent="0">
              <a:buNone/>
              <a:defRPr sz="2800"/>
            </a:lvl2pPr>
            <a:lvl3pPr marL="913130" indent="0">
              <a:buNone/>
              <a:defRPr sz="2400"/>
            </a:lvl3pPr>
            <a:lvl4pPr marL="1369695" indent="0">
              <a:buNone/>
              <a:defRPr sz="2000"/>
            </a:lvl4pPr>
            <a:lvl5pPr marL="1826260" indent="0">
              <a:buNone/>
              <a:defRPr sz="2000"/>
            </a:lvl5pPr>
            <a:lvl6pPr marL="2282825" indent="0">
              <a:buNone/>
              <a:defRPr sz="2000"/>
            </a:lvl6pPr>
            <a:lvl7pPr marL="2739390" indent="0">
              <a:buNone/>
              <a:defRPr sz="2000"/>
            </a:lvl7pPr>
            <a:lvl8pPr marL="3195955" indent="0">
              <a:buNone/>
              <a:defRPr sz="2000"/>
            </a:lvl8pPr>
            <a:lvl9pPr marL="3652520" indent="0">
              <a:buNone/>
              <a:defRPr sz="2000"/>
            </a:lvl9pPr>
          </a:lstStyle>
          <a:p>
            <a:endParaRPr lang="en-US"/>
          </a:p>
        </p:txBody>
      </p:sp>
      <p:sp>
        <p:nvSpPr>
          <p:cNvPr id="4" name="Text Placeholder 3"/>
          <p:cNvSpPr>
            <a:spLocks noGrp="1"/>
          </p:cNvSpPr>
          <p:nvPr>
            <p:ph type="body" sz="half" idx="2"/>
          </p:nvPr>
        </p:nvSpPr>
        <p:spPr>
          <a:xfrm>
            <a:off x="1792288" y="4025507"/>
            <a:ext cx="5486400" cy="603647"/>
          </a:xfrm>
        </p:spPr>
        <p:txBody>
          <a:bodyPr/>
          <a:lstStyle>
            <a:lvl1pPr marL="0" indent="0">
              <a:buNone/>
              <a:defRPr sz="1400"/>
            </a:lvl1pPr>
            <a:lvl2pPr marL="456565" indent="0">
              <a:buNone/>
              <a:defRPr sz="1200"/>
            </a:lvl2pPr>
            <a:lvl3pPr marL="913130" indent="0">
              <a:buNone/>
              <a:defRPr sz="1000"/>
            </a:lvl3pPr>
            <a:lvl4pPr marL="1369695" indent="0">
              <a:buNone/>
              <a:defRPr sz="900"/>
            </a:lvl4pPr>
            <a:lvl5pPr marL="1826260" indent="0">
              <a:buNone/>
              <a:defRPr sz="900"/>
            </a:lvl5pPr>
            <a:lvl6pPr marL="2282825" indent="0">
              <a:buNone/>
              <a:defRPr sz="900"/>
            </a:lvl6pPr>
            <a:lvl7pPr marL="2739390" indent="0">
              <a:buNone/>
              <a:defRPr sz="900"/>
            </a:lvl7pPr>
            <a:lvl8pPr marL="3195955" indent="0">
              <a:buNone/>
              <a:defRPr sz="900"/>
            </a:lvl8pPr>
            <a:lvl9pPr marL="365252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5/4/2025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05" tIns="45654" rIns="91305" bIns="4565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305" tIns="45654" rIns="91305" bIns="456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305" tIns="45654" rIns="91305" bIns="45654" rtlCol="0" anchor="ctr"/>
          <a:lstStyle>
            <a:lvl1pPr algn="l">
              <a:defRPr sz="1200">
                <a:solidFill>
                  <a:schemeClr val="tx1">
                    <a:tint val="75000"/>
                  </a:schemeClr>
                </a:solidFill>
              </a:defRPr>
            </a:lvl1pPr>
          </a:lstStyle>
          <a:p>
            <a:fld id="{4CEF851F-4C9B-4ED8-A706-7687066F5A2C}" type="datetimeFigureOut">
              <a:rPr lang="en-US" smtClean="0"/>
              <a:t>5/4/2025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05" tIns="45654" rIns="91305" bIns="45654"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05" tIns="45654" rIns="91305" bIns="45654"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30" rtl="0" eaLnBrk="1" latinLnBrk="0" hangingPunct="1">
        <a:spcBef>
          <a:spcPct val="0"/>
        </a:spcBef>
        <a:buNone/>
        <a:defRPr sz="4400" kern="1200">
          <a:solidFill>
            <a:schemeClr val="tx1"/>
          </a:solidFill>
          <a:latin typeface="+mj-lt"/>
          <a:ea typeface="+mj-ea"/>
          <a:cs typeface="+mj-cs"/>
        </a:defRPr>
      </a:lvl1pPr>
    </p:titleStyle>
    <p:bodyStyle>
      <a:lvl1pPr marL="342265" indent="-342265" algn="l" defTabSz="91313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1680" indent="-285115" algn="l" defTabSz="91313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1095" indent="-227965" algn="l" defTabSz="91313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766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422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079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6735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3920"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0485" indent="-227965" algn="l" defTabSz="91313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3130" rtl="0" eaLnBrk="1" latinLnBrk="0" hangingPunct="1">
        <a:defRPr sz="1800" kern="1200">
          <a:solidFill>
            <a:schemeClr val="tx1"/>
          </a:solidFill>
          <a:latin typeface="+mn-lt"/>
          <a:ea typeface="+mn-ea"/>
          <a:cs typeface="+mn-cs"/>
        </a:defRPr>
      </a:lvl1pPr>
      <a:lvl2pPr marL="456565" algn="l" defTabSz="913130" rtl="0" eaLnBrk="1" latinLnBrk="0" hangingPunct="1">
        <a:defRPr sz="1800" kern="1200">
          <a:solidFill>
            <a:schemeClr val="tx1"/>
          </a:solidFill>
          <a:latin typeface="+mn-lt"/>
          <a:ea typeface="+mn-ea"/>
          <a:cs typeface="+mn-cs"/>
        </a:defRPr>
      </a:lvl2pPr>
      <a:lvl3pPr marL="913130" algn="l" defTabSz="913130" rtl="0" eaLnBrk="1" latinLnBrk="0" hangingPunct="1">
        <a:defRPr sz="1800" kern="1200">
          <a:solidFill>
            <a:schemeClr val="tx1"/>
          </a:solidFill>
          <a:latin typeface="+mn-lt"/>
          <a:ea typeface="+mn-ea"/>
          <a:cs typeface="+mn-cs"/>
        </a:defRPr>
      </a:lvl3pPr>
      <a:lvl4pPr marL="1369695" algn="l" defTabSz="913130" rtl="0" eaLnBrk="1" latinLnBrk="0" hangingPunct="1">
        <a:defRPr sz="1800" kern="1200">
          <a:solidFill>
            <a:schemeClr val="tx1"/>
          </a:solidFill>
          <a:latin typeface="+mn-lt"/>
          <a:ea typeface="+mn-ea"/>
          <a:cs typeface="+mn-cs"/>
        </a:defRPr>
      </a:lvl4pPr>
      <a:lvl5pPr marL="1826260" algn="l" defTabSz="913130" rtl="0" eaLnBrk="1" latinLnBrk="0" hangingPunct="1">
        <a:defRPr sz="1800" kern="1200">
          <a:solidFill>
            <a:schemeClr val="tx1"/>
          </a:solidFill>
          <a:latin typeface="+mn-lt"/>
          <a:ea typeface="+mn-ea"/>
          <a:cs typeface="+mn-cs"/>
        </a:defRPr>
      </a:lvl5pPr>
      <a:lvl6pPr marL="2282825" algn="l" defTabSz="913130" rtl="0" eaLnBrk="1" latinLnBrk="0" hangingPunct="1">
        <a:defRPr sz="1800" kern="1200">
          <a:solidFill>
            <a:schemeClr val="tx1"/>
          </a:solidFill>
          <a:latin typeface="+mn-lt"/>
          <a:ea typeface="+mn-ea"/>
          <a:cs typeface="+mn-cs"/>
        </a:defRPr>
      </a:lvl6pPr>
      <a:lvl7pPr marL="2739390" algn="l" defTabSz="913130" rtl="0" eaLnBrk="1" latinLnBrk="0" hangingPunct="1">
        <a:defRPr sz="1800" kern="1200">
          <a:solidFill>
            <a:schemeClr val="tx1"/>
          </a:solidFill>
          <a:latin typeface="+mn-lt"/>
          <a:ea typeface="+mn-ea"/>
          <a:cs typeface="+mn-cs"/>
        </a:defRPr>
      </a:lvl7pPr>
      <a:lvl8pPr marL="3195955" algn="l" defTabSz="913130" rtl="0" eaLnBrk="1" latinLnBrk="0" hangingPunct="1">
        <a:defRPr sz="1800" kern="1200">
          <a:solidFill>
            <a:schemeClr val="tx1"/>
          </a:solidFill>
          <a:latin typeface="+mn-lt"/>
          <a:ea typeface="+mn-ea"/>
          <a:cs typeface="+mn-cs"/>
        </a:defRPr>
      </a:lvl8pPr>
      <a:lvl9pPr marL="3652520" algn="l" defTabSz="91313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8"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 name="connsiteX0-449" fmla="*/ 76 w 21676"/>
              <a:gd name="connsiteY0-450" fmla="*/ 0 h 23225"/>
              <a:gd name="connsiteX1-451" fmla="*/ 21676 w 21676"/>
              <a:gd name="connsiteY1-452" fmla="*/ 0 h 23225"/>
              <a:gd name="connsiteX2-453" fmla="*/ 21625 w 21676"/>
              <a:gd name="connsiteY2-454" fmla="*/ 18938 h 23225"/>
              <a:gd name="connsiteX3-455" fmla="*/ 17591 w 21676"/>
              <a:gd name="connsiteY3-456" fmla="*/ 19806 h 23225"/>
              <a:gd name="connsiteX4-457" fmla="*/ 8469 w 21676"/>
              <a:gd name="connsiteY4-458" fmla="*/ 23038 h 23225"/>
              <a:gd name="connsiteX5-459" fmla="*/ 1 w 21676"/>
              <a:gd name="connsiteY5-460" fmla="*/ 20416 h 23225"/>
              <a:gd name="connsiteX6-461" fmla="*/ 76 w 21676"/>
              <a:gd name="connsiteY6-462" fmla="*/ 0 h 23225"/>
              <a:gd name="connsiteX0-463" fmla="*/ 76 w 21676"/>
              <a:gd name="connsiteY0-464" fmla="*/ 0 h 23225"/>
              <a:gd name="connsiteX1-465" fmla="*/ 21676 w 21676"/>
              <a:gd name="connsiteY1-466" fmla="*/ 0 h 23225"/>
              <a:gd name="connsiteX2-467" fmla="*/ 21625 w 21676"/>
              <a:gd name="connsiteY2-468" fmla="*/ 18938 h 23225"/>
              <a:gd name="connsiteX3-469" fmla="*/ 17591 w 21676"/>
              <a:gd name="connsiteY3-470" fmla="*/ 19806 h 23225"/>
              <a:gd name="connsiteX4-471" fmla="*/ 8290 w 21676"/>
              <a:gd name="connsiteY4-472" fmla="*/ 23038 h 23225"/>
              <a:gd name="connsiteX5-473" fmla="*/ 1 w 21676"/>
              <a:gd name="connsiteY5-474" fmla="*/ 20416 h 23225"/>
              <a:gd name="connsiteX6-475" fmla="*/ 76 w 21676"/>
              <a:gd name="connsiteY6-476" fmla="*/ 0 h 23225"/>
              <a:gd name="connsiteX0-477" fmla="*/ 76 w 21676"/>
              <a:gd name="connsiteY0-478" fmla="*/ 0 h 23054"/>
              <a:gd name="connsiteX1-479" fmla="*/ 21676 w 21676"/>
              <a:gd name="connsiteY1-480" fmla="*/ 0 h 23054"/>
              <a:gd name="connsiteX2-481" fmla="*/ 21625 w 21676"/>
              <a:gd name="connsiteY2-482" fmla="*/ 18938 h 23054"/>
              <a:gd name="connsiteX3-483" fmla="*/ 17591 w 21676"/>
              <a:gd name="connsiteY3-484" fmla="*/ 19806 h 23054"/>
              <a:gd name="connsiteX4-485" fmla="*/ 8290 w 21676"/>
              <a:gd name="connsiteY4-486" fmla="*/ 23038 h 23054"/>
              <a:gd name="connsiteX5-487" fmla="*/ 1 w 21676"/>
              <a:gd name="connsiteY5-488" fmla="*/ 20416 h 23054"/>
              <a:gd name="connsiteX6-489" fmla="*/ 76 w 21676"/>
              <a:gd name="connsiteY6-490" fmla="*/ 0 h 23054"/>
              <a:gd name="connsiteX0-491" fmla="*/ 76 w 21676"/>
              <a:gd name="connsiteY0-492" fmla="*/ 0 h 23038"/>
              <a:gd name="connsiteX1-493" fmla="*/ 21676 w 21676"/>
              <a:gd name="connsiteY1-494" fmla="*/ 0 h 23038"/>
              <a:gd name="connsiteX2-495" fmla="*/ 21625 w 21676"/>
              <a:gd name="connsiteY2-496" fmla="*/ 18938 h 23038"/>
              <a:gd name="connsiteX3-497" fmla="*/ 17591 w 21676"/>
              <a:gd name="connsiteY3-498" fmla="*/ 19806 h 23038"/>
              <a:gd name="connsiteX4-499" fmla="*/ 8290 w 21676"/>
              <a:gd name="connsiteY4-500" fmla="*/ 23038 h 23038"/>
              <a:gd name="connsiteX5-501" fmla="*/ 1 w 21676"/>
              <a:gd name="connsiteY5-502" fmla="*/ 20416 h 23038"/>
              <a:gd name="connsiteX6-503" fmla="*/ 76 w 21676"/>
              <a:gd name="connsiteY6-504" fmla="*/ 0 h 23038"/>
              <a:gd name="connsiteX0-505" fmla="*/ 76 w 21676"/>
              <a:gd name="connsiteY0-506" fmla="*/ 0 h 23038"/>
              <a:gd name="connsiteX1-507" fmla="*/ 21676 w 21676"/>
              <a:gd name="connsiteY1-508" fmla="*/ 0 h 23038"/>
              <a:gd name="connsiteX2-509" fmla="*/ 21625 w 21676"/>
              <a:gd name="connsiteY2-510" fmla="*/ 18938 h 23038"/>
              <a:gd name="connsiteX3-511" fmla="*/ 18037 w 21676"/>
              <a:gd name="connsiteY3-512" fmla="*/ 19806 h 23038"/>
              <a:gd name="connsiteX4-513" fmla="*/ 8290 w 21676"/>
              <a:gd name="connsiteY4-514" fmla="*/ 23038 h 23038"/>
              <a:gd name="connsiteX5-515" fmla="*/ 1 w 21676"/>
              <a:gd name="connsiteY5-516" fmla="*/ 20416 h 23038"/>
              <a:gd name="connsiteX6-517" fmla="*/ 76 w 21676"/>
              <a:gd name="connsiteY6-518" fmla="*/ 0 h 23038"/>
              <a:gd name="connsiteX0-519" fmla="*/ 76 w 21676"/>
              <a:gd name="connsiteY0-520" fmla="*/ 0 h 23038"/>
              <a:gd name="connsiteX1-521" fmla="*/ 21676 w 21676"/>
              <a:gd name="connsiteY1-522" fmla="*/ 0 h 23038"/>
              <a:gd name="connsiteX2-523" fmla="*/ 21625 w 21676"/>
              <a:gd name="connsiteY2-524" fmla="*/ 19390 h 23038"/>
              <a:gd name="connsiteX3-525" fmla="*/ 18037 w 21676"/>
              <a:gd name="connsiteY3-526" fmla="*/ 19806 h 23038"/>
              <a:gd name="connsiteX4-527" fmla="*/ 8290 w 21676"/>
              <a:gd name="connsiteY4-528" fmla="*/ 23038 h 23038"/>
              <a:gd name="connsiteX5-529" fmla="*/ 1 w 21676"/>
              <a:gd name="connsiteY5-530" fmla="*/ 20416 h 23038"/>
              <a:gd name="connsiteX6-531" fmla="*/ 76 w 21676"/>
              <a:gd name="connsiteY6-532" fmla="*/ 0 h 23038"/>
              <a:gd name="connsiteX0-533" fmla="*/ 76 w 21676"/>
              <a:gd name="connsiteY0-534" fmla="*/ 0 h 23038"/>
              <a:gd name="connsiteX1-535" fmla="*/ 21676 w 21676"/>
              <a:gd name="connsiteY1-536" fmla="*/ 0 h 23038"/>
              <a:gd name="connsiteX2-537" fmla="*/ 21625 w 21676"/>
              <a:gd name="connsiteY2-538" fmla="*/ 19390 h 23038"/>
              <a:gd name="connsiteX3-539" fmla="*/ 18037 w 21676"/>
              <a:gd name="connsiteY3-540" fmla="*/ 19806 h 23038"/>
              <a:gd name="connsiteX4-541" fmla="*/ 8290 w 21676"/>
              <a:gd name="connsiteY4-542" fmla="*/ 23038 h 23038"/>
              <a:gd name="connsiteX5-543" fmla="*/ 1 w 21676"/>
              <a:gd name="connsiteY5-544" fmla="*/ 20416 h 23038"/>
              <a:gd name="connsiteX6-545" fmla="*/ 76 w 21676"/>
              <a:gd name="connsiteY6-546" fmla="*/ 0 h 23038"/>
              <a:gd name="connsiteX0-547" fmla="*/ 76 w 21676"/>
              <a:gd name="connsiteY0-548" fmla="*/ 0 h 23075"/>
              <a:gd name="connsiteX1-549" fmla="*/ 21676 w 21676"/>
              <a:gd name="connsiteY1-550" fmla="*/ 0 h 23075"/>
              <a:gd name="connsiteX2-551" fmla="*/ 21625 w 21676"/>
              <a:gd name="connsiteY2-552" fmla="*/ 19390 h 23075"/>
              <a:gd name="connsiteX3-553" fmla="*/ 18037 w 21676"/>
              <a:gd name="connsiteY3-554" fmla="*/ 19806 h 23075"/>
              <a:gd name="connsiteX4-555" fmla="*/ 8290 w 21676"/>
              <a:gd name="connsiteY4-556" fmla="*/ 23038 h 23075"/>
              <a:gd name="connsiteX5-557" fmla="*/ 1 w 21676"/>
              <a:gd name="connsiteY5-558" fmla="*/ 20416 h 23075"/>
              <a:gd name="connsiteX6-559" fmla="*/ 76 w 21676"/>
              <a:gd name="connsiteY6-560" fmla="*/ 0 h 2307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rgbClr val="FDBBE5"/>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sp>
        <p:nvSpPr>
          <p:cNvPr id="18" name="Flowchart: Document 17"/>
          <p:cNvSpPr/>
          <p:nvPr/>
        </p:nvSpPr>
        <p:spPr>
          <a:xfrm>
            <a:off x="-43198"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1" fmla="*/ 0 w 21600"/>
              <a:gd name="connsiteY0-2" fmla="*/ 0 h 17322"/>
              <a:gd name="connsiteX1-3" fmla="*/ 21600 w 21600"/>
              <a:gd name="connsiteY1-4" fmla="*/ 0 h 17322"/>
              <a:gd name="connsiteX2-5" fmla="*/ 21600 w 21600"/>
              <a:gd name="connsiteY2-6" fmla="*/ 17322 h 17322"/>
              <a:gd name="connsiteX3-7" fmla="*/ 50 w 21600"/>
              <a:gd name="connsiteY3-8" fmla="*/ 13503 h 17322"/>
              <a:gd name="connsiteX4-9" fmla="*/ 0 w 21600"/>
              <a:gd name="connsiteY4-10" fmla="*/ 0 h 17322"/>
              <a:gd name="connsiteX0-11" fmla="*/ 0 w 21600"/>
              <a:gd name="connsiteY0-12" fmla="*/ 0 h 18888"/>
              <a:gd name="connsiteX1-13" fmla="*/ 21600 w 21600"/>
              <a:gd name="connsiteY1-14" fmla="*/ 0 h 18888"/>
              <a:gd name="connsiteX2-15" fmla="*/ 21600 w 21600"/>
              <a:gd name="connsiteY2-16" fmla="*/ 17322 h 18888"/>
              <a:gd name="connsiteX3-17" fmla="*/ 50 w 21600"/>
              <a:gd name="connsiteY3-18" fmla="*/ 13503 h 18888"/>
              <a:gd name="connsiteX4-19" fmla="*/ 0 w 21600"/>
              <a:gd name="connsiteY4-20" fmla="*/ 0 h 18888"/>
              <a:gd name="connsiteX0-21" fmla="*/ 0 w 21600"/>
              <a:gd name="connsiteY0-22" fmla="*/ 0 h 18322"/>
              <a:gd name="connsiteX1-23" fmla="*/ 21600 w 21600"/>
              <a:gd name="connsiteY1-24" fmla="*/ 0 h 18322"/>
              <a:gd name="connsiteX2-25" fmla="*/ 21600 w 21600"/>
              <a:gd name="connsiteY2-26" fmla="*/ 17322 h 18322"/>
              <a:gd name="connsiteX3-27" fmla="*/ 15726 w 21600"/>
              <a:gd name="connsiteY3-28" fmla="*/ 14955 h 18322"/>
              <a:gd name="connsiteX4-29" fmla="*/ 50 w 21600"/>
              <a:gd name="connsiteY4-30" fmla="*/ 13503 h 18322"/>
              <a:gd name="connsiteX5" fmla="*/ 0 w 21600"/>
              <a:gd name="connsiteY5" fmla="*/ 0 h 18322"/>
              <a:gd name="connsiteX0-31" fmla="*/ 0 w 21600"/>
              <a:gd name="connsiteY0-32" fmla="*/ 0 h 18400"/>
              <a:gd name="connsiteX1-33" fmla="*/ 21600 w 21600"/>
              <a:gd name="connsiteY1-34" fmla="*/ 0 h 18400"/>
              <a:gd name="connsiteX2-35" fmla="*/ 21600 w 21600"/>
              <a:gd name="connsiteY2-36" fmla="*/ 17322 h 18400"/>
              <a:gd name="connsiteX3-37" fmla="*/ 15726 w 21600"/>
              <a:gd name="connsiteY3-38" fmla="*/ 14955 h 18400"/>
              <a:gd name="connsiteX4-39" fmla="*/ 5570 w 21600"/>
              <a:gd name="connsiteY4-40" fmla="*/ 18390 h 18400"/>
              <a:gd name="connsiteX5-41" fmla="*/ 50 w 21600"/>
              <a:gd name="connsiteY5-42" fmla="*/ 13503 h 18400"/>
              <a:gd name="connsiteX6" fmla="*/ 0 w 21600"/>
              <a:gd name="connsiteY6" fmla="*/ 0 h 18400"/>
              <a:gd name="connsiteX0-43" fmla="*/ 0 w 21600"/>
              <a:gd name="connsiteY0-44" fmla="*/ 0 h 18400"/>
              <a:gd name="connsiteX1-45" fmla="*/ 21600 w 21600"/>
              <a:gd name="connsiteY1-46" fmla="*/ 0 h 18400"/>
              <a:gd name="connsiteX2-47" fmla="*/ 21600 w 21600"/>
              <a:gd name="connsiteY2-48" fmla="*/ 17322 h 18400"/>
              <a:gd name="connsiteX3-49" fmla="*/ 15726 w 21600"/>
              <a:gd name="connsiteY3-50" fmla="*/ 14955 h 18400"/>
              <a:gd name="connsiteX4-51" fmla="*/ 5570 w 21600"/>
              <a:gd name="connsiteY4-52" fmla="*/ 18390 h 18400"/>
              <a:gd name="connsiteX5-53" fmla="*/ 50 w 21600"/>
              <a:gd name="connsiteY5-54" fmla="*/ 13503 h 18400"/>
              <a:gd name="connsiteX6-55" fmla="*/ 0 w 21600"/>
              <a:gd name="connsiteY6-56" fmla="*/ 0 h 18400"/>
              <a:gd name="connsiteX0-57" fmla="*/ 0 w 21600"/>
              <a:gd name="connsiteY0-58" fmla="*/ 0 h 18400"/>
              <a:gd name="connsiteX1-59" fmla="*/ 21600 w 21600"/>
              <a:gd name="connsiteY1-60" fmla="*/ 0 h 18400"/>
              <a:gd name="connsiteX2-61" fmla="*/ 21499 w 21600"/>
              <a:gd name="connsiteY2-62" fmla="*/ 15907 h 18400"/>
              <a:gd name="connsiteX3-63" fmla="*/ 15726 w 21600"/>
              <a:gd name="connsiteY3-64" fmla="*/ 14955 h 18400"/>
              <a:gd name="connsiteX4-65" fmla="*/ 5570 w 21600"/>
              <a:gd name="connsiteY4-66" fmla="*/ 18390 h 18400"/>
              <a:gd name="connsiteX5-67" fmla="*/ 50 w 21600"/>
              <a:gd name="connsiteY5-68" fmla="*/ 13503 h 18400"/>
              <a:gd name="connsiteX6-69" fmla="*/ 0 w 21600"/>
              <a:gd name="connsiteY6-70" fmla="*/ 0 h 18400"/>
              <a:gd name="connsiteX0-71" fmla="*/ 0 w 21600"/>
              <a:gd name="connsiteY0-72" fmla="*/ 0 h 18736"/>
              <a:gd name="connsiteX1-73" fmla="*/ 21600 w 21600"/>
              <a:gd name="connsiteY1-74" fmla="*/ 0 h 18736"/>
              <a:gd name="connsiteX2-75" fmla="*/ 21524 w 21600"/>
              <a:gd name="connsiteY2-76" fmla="*/ 18736 h 18736"/>
              <a:gd name="connsiteX3-77" fmla="*/ 15726 w 21600"/>
              <a:gd name="connsiteY3-78" fmla="*/ 14955 h 18736"/>
              <a:gd name="connsiteX4-79" fmla="*/ 5570 w 21600"/>
              <a:gd name="connsiteY4-80" fmla="*/ 18390 h 18736"/>
              <a:gd name="connsiteX5-81" fmla="*/ 50 w 21600"/>
              <a:gd name="connsiteY5-82" fmla="*/ 13503 h 18736"/>
              <a:gd name="connsiteX6-83" fmla="*/ 0 w 21600"/>
              <a:gd name="connsiteY6-84" fmla="*/ 0 h 18736"/>
              <a:gd name="connsiteX0-85" fmla="*/ 0 w 21600"/>
              <a:gd name="connsiteY0-86" fmla="*/ 0 h 18736"/>
              <a:gd name="connsiteX1-87" fmla="*/ 21600 w 21600"/>
              <a:gd name="connsiteY1-88" fmla="*/ 0 h 18736"/>
              <a:gd name="connsiteX2-89" fmla="*/ 21524 w 21600"/>
              <a:gd name="connsiteY2-90" fmla="*/ 18736 h 18736"/>
              <a:gd name="connsiteX3-91" fmla="*/ 15726 w 21600"/>
              <a:gd name="connsiteY3-92" fmla="*/ 14147 h 18736"/>
              <a:gd name="connsiteX4-93" fmla="*/ 5570 w 21600"/>
              <a:gd name="connsiteY4-94" fmla="*/ 18390 h 18736"/>
              <a:gd name="connsiteX5-95" fmla="*/ 50 w 21600"/>
              <a:gd name="connsiteY5-96" fmla="*/ 13503 h 18736"/>
              <a:gd name="connsiteX6-97" fmla="*/ 0 w 21600"/>
              <a:gd name="connsiteY6-98" fmla="*/ 0 h 18736"/>
              <a:gd name="connsiteX0-99" fmla="*/ 0 w 21600"/>
              <a:gd name="connsiteY0-100" fmla="*/ 0 h 19811"/>
              <a:gd name="connsiteX1-101" fmla="*/ 21600 w 21600"/>
              <a:gd name="connsiteY1-102" fmla="*/ 0 h 19811"/>
              <a:gd name="connsiteX2-103" fmla="*/ 21524 w 21600"/>
              <a:gd name="connsiteY2-104" fmla="*/ 18736 h 19811"/>
              <a:gd name="connsiteX3-105" fmla="*/ 15726 w 21600"/>
              <a:gd name="connsiteY3-106" fmla="*/ 14147 h 19811"/>
              <a:gd name="connsiteX4-107" fmla="*/ 5545 w 21600"/>
              <a:gd name="connsiteY4-108" fmla="*/ 19805 h 19811"/>
              <a:gd name="connsiteX5-109" fmla="*/ 50 w 21600"/>
              <a:gd name="connsiteY5-110" fmla="*/ 13503 h 19811"/>
              <a:gd name="connsiteX6-111" fmla="*/ 0 w 21600"/>
              <a:gd name="connsiteY6-112" fmla="*/ 0 h 19811"/>
              <a:gd name="connsiteX0-113" fmla="*/ 0 w 21600"/>
              <a:gd name="connsiteY0-114" fmla="*/ 0 h 19811"/>
              <a:gd name="connsiteX1-115" fmla="*/ 21600 w 21600"/>
              <a:gd name="connsiteY1-116" fmla="*/ 0 h 19811"/>
              <a:gd name="connsiteX2-117" fmla="*/ 21524 w 21600"/>
              <a:gd name="connsiteY2-118" fmla="*/ 18736 h 19811"/>
              <a:gd name="connsiteX3-119" fmla="*/ 15726 w 21600"/>
              <a:gd name="connsiteY3-120" fmla="*/ 14147 h 19811"/>
              <a:gd name="connsiteX4-121" fmla="*/ 5545 w 21600"/>
              <a:gd name="connsiteY4-122" fmla="*/ 19805 h 19811"/>
              <a:gd name="connsiteX5-123" fmla="*/ 25 w 21600"/>
              <a:gd name="connsiteY5-124" fmla="*/ 17343 h 19811"/>
              <a:gd name="connsiteX6-125" fmla="*/ 0 w 21600"/>
              <a:gd name="connsiteY6-126" fmla="*/ 0 h 19811"/>
              <a:gd name="connsiteX0-127" fmla="*/ 0 w 21600"/>
              <a:gd name="connsiteY0-128" fmla="*/ 0 h 19811"/>
              <a:gd name="connsiteX1-129" fmla="*/ 21600 w 21600"/>
              <a:gd name="connsiteY1-130" fmla="*/ 0 h 19811"/>
              <a:gd name="connsiteX2-131" fmla="*/ 21524 w 21600"/>
              <a:gd name="connsiteY2-132" fmla="*/ 18736 h 19811"/>
              <a:gd name="connsiteX3-133" fmla="*/ 15726 w 21600"/>
              <a:gd name="connsiteY3-134" fmla="*/ 14147 h 19811"/>
              <a:gd name="connsiteX4-135" fmla="*/ 5545 w 21600"/>
              <a:gd name="connsiteY4-136" fmla="*/ 19805 h 19811"/>
              <a:gd name="connsiteX5-137" fmla="*/ 25 w 21600"/>
              <a:gd name="connsiteY5-138" fmla="*/ 17343 h 19811"/>
              <a:gd name="connsiteX6-139" fmla="*/ 0 w 21600"/>
              <a:gd name="connsiteY6-140" fmla="*/ 0 h 19811"/>
              <a:gd name="connsiteX0-141" fmla="*/ 0 w 21600"/>
              <a:gd name="connsiteY0-142" fmla="*/ 0 h 20417"/>
              <a:gd name="connsiteX1-143" fmla="*/ 21600 w 21600"/>
              <a:gd name="connsiteY1-144" fmla="*/ 0 h 20417"/>
              <a:gd name="connsiteX2-145" fmla="*/ 21524 w 21600"/>
              <a:gd name="connsiteY2-146" fmla="*/ 18736 h 20417"/>
              <a:gd name="connsiteX3-147" fmla="*/ 15726 w 21600"/>
              <a:gd name="connsiteY3-148" fmla="*/ 14147 h 20417"/>
              <a:gd name="connsiteX4-149" fmla="*/ 8393 w 21600"/>
              <a:gd name="connsiteY4-150" fmla="*/ 20411 h 20417"/>
              <a:gd name="connsiteX5-151" fmla="*/ 25 w 21600"/>
              <a:gd name="connsiteY5-152" fmla="*/ 17343 h 20417"/>
              <a:gd name="connsiteX6-153" fmla="*/ 0 w 21600"/>
              <a:gd name="connsiteY6-154" fmla="*/ 0 h 20417"/>
              <a:gd name="connsiteX0-155" fmla="*/ 0 w 21600"/>
              <a:gd name="connsiteY0-156" fmla="*/ 0 h 20605"/>
              <a:gd name="connsiteX1-157" fmla="*/ 21600 w 21600"/>
              <a:gd name="connsiteY1-158" fmla="*/ 0 h 20605"/>
              <a:gd name="connsiteX2-159" fmla="*/ 21524 w 21600"/>
              <a:gd name="connsiteY2-160" fmla="*/ 18736 h 20605"/>
              <a:gd name="connsiteX3-161" fmla="*/ 15726 w 21600"/>
              <a:gd name="connsiteY3-162" fmla="*/ 14147 h 20605"/>
              <a:gd name="connsiteX4-163" fmla="*/ 8393 w 21600"/>
              <a:gd name="connsiteY4-164" fmla="*/ 20411 h 20605"/>
              <a:gd name="connsiteX5-165" fmla="*/ 25 w 21600"/>
              <a:gd name="connsiteY5-166" fmla="*/ 17343 h 20605"/>
              <a:gd name="connsiteX6-167" fmla="*/ 0 w 21600"/>
              <a:gd name="connsiteY6-168" fmla="*/ 0 h 20605"/>
              <a:gd name="connsiteX0-169" fmla="*/ 0 w 21600"/>
              <a:gd name="connsiteY0-170" fmla="*/ 0 h 20658"/>
              <a:gd name="connsiteX1-171" fmla="*/ 21600 w 21600"/>
              <a:gd name="connsiteY1-172" fmla="*/ 0 h 20658"/>
              <a:gd name="connsiteX2-173" fmla="*/ 21524 w 21600"/>
              <a:gd name="connsiteY2-174" fmla="*/ 18736 h 20658"/>
              <a:gd name="connsiteX3-175" fmla="*/ 15726 w 21600"/>
              <a:gd name="connsiteY3-176" fmla="*/ 14147 h 20658"/>
              <a:gd name="connsiteX4-177" fmla="*/ 8393 w 21600"/>
              <a:gd name="connsiteY4-178" fmla="*/ 20411 h 20658"/>
              <a:gd name="connsiteX5-179" fmla="*/ 101 w 21600"/>
              <a:gd name="connsiteY5-180" fmla="*/ 18151 h 20658"/>
              <a:gd name="connsiteX6-181" fmla="*/ 0 w 21600"/>
              <a:gd name="connsiteY6-182" fmla="*/ 0 h 20658"/>
              <a:gd name="connsiteX0-183" fmla="*/ 0 w 21600"/>
              <a:gd name="connsiteY0-184" fmla="*/ 0 h 20618"/>
              <a:gd name="connsiteX1-185" fmla="*/ 21600 w 21600"/>
              <a:gd name="connsiteY1-186" fmla="*/ 0 h 20618"/>
              <a:gd name="connsiteX2-187" fmla="*/ 21524 w 21600"/>
              <a:gd name="connsiteY2-188" fmla="*/ 18736 h 20618"/>
              <a:gd name="connsiteX3-189" fmla="*/ 15726 w 21600"/>
              <a:gd name="connsiteY3-190" fmla="*/ 14147 h 20618"/>
              <a:gd name="connsiteX4-191" fmla="*/ 8393 w 21600"/>
              <a:gd name="connsiteY4-192" fmla="*/ 20411 h 20618"/>
              <a:gd name="connsiteX5-193" fmla="*/ 101 w 21600"/>
              <a:gd name="connsiteY5-194" fmla="*/ 18151 h 20618"/>
              <a:gd name="connsiteX6-195" fmla="*/ 0 w 21600"/>
              <a:gd name="connsiteY6-196" fmla="*/ 0 h 20618"/>
              <a:gd name="connsiteX0-197" fmla="*/ 76 w 21676"/>
              <a:gd name="connsiteY0-198" fmla="*/ 0 h 20662"/>
              <a:gd name="connsiteX1-199" fmla="*/ 21676 w 21676"/>
              <a:gd name="connsiteY1-200" fmla="*/ 0 h 20662"/>
              <a:gd name="connsiteX2-201" fmla="*/ 21600 w 21676"/>
              <a:gd name="connsiteY2-202" fmla="*/ 18736 h 20662"/>
              <a:gd name="connsiteX3-203" fmla="*/ 15802 w 21676"/>
              <a:gd name="connsiteY3-204" fmla="*/ 14147 h 20662"/>
              <a:gd name="connsiteX4-205" fmla="*/ 8469 w 21676"/>
              <a:gd name="connsiteY4-206" fmla="*/ 20411 h 20662"/>
              <a:gd name="connsiteX5-207" fmla="*/ 1 w 21676"/>
              <a:gd name="connsiteY5-208" fmla="*/ 18757 h 20662"/>
              <a:gd name="connsiteX6-209" fmla="*/ 76 w 21676"/>
              <a:gd name="connsiteY6-210" fmla="*/ 0 h 20662"/>
              <a:gd name="connsiteX0-211" fmla="*/ 76 w 21676"/>
              <a:gd name="connsiteY0-212" fmla="*/ 0 h 23168"/>
              <a:gd name="connsiteX1-213" fmla="*/ 21676 w 21676"/>
              <a:gd name="connsiteY1-214" fmla="*/ 0 h 23168"/>
              <a:gd name="connsiteX2-215" fmla="*/ 21600 w 21676"/>
              <a:gd name="connsiteY2-216" fmla="*/ 18736 h 23168"/>
              <a:gd name="connsiteX3-217" fmla="*/ 15802 w 21676"/>
              <a:gd name="connsiteY3-218" fmla="*/ 14147 h 23168"/>
              <a:gd name="connsiteX4-219" fmla="*/ 8469 w 21676"/>
              <a:gd name="connsiteY4-220" fmla="*/ 23038 h 23168"/>
              <a:gd name="connsiteX5-221" fmla="*/ 1 w 21676"/>
              <a:gd name="connsiteY5-222" fmla="*/ 18757 h 23168"/>
              <a:gd name="connsiteX6-223" fmla="*/ 76 w 21676"/>
              <a:gd name="connsiteY6-224" fmla="*/ 0 h 23168"/>
              <a:gd name="connsiteX0-225" fmla="*/ 76 w 21676"/>
              <a:gd name="connsiteY0-226" fmla="*/ 0 h 23168"/>
              <a:gd name="connsiteX1-227" fmla="*/ 21676 w 21676"/>
              <a:gd name="connsiteY1-228" fmla="*/ 0 h 23168"/>
              <a:gd name="connsiteX2-229" fmla="*/ 21600 w 21676"/>
              <a:gd name="connsiteY2-230" fmla="*/ 18736 h 23168"/>
              <a:gd name="connsiteX3-231" fmla="*/ 15802 w 21676"/>
              <a:gd name="connsiteY3-232" fmla="*/ 15764 h 23168"/>
              <a:gd name="connsiteX4-233" fmla="*/ 8469 w 21676"/>
              <a:gd name="connsiteY4-234" fmla="*/ 23038 h 23168"/>
              <a:gd name="connsiteX5-235" fmla="*/ 1 w 21676"/>
              <a:gd name="connsiteY5-236" fmla="*/ 18757 h 23168"/>
              <a:gd name="connsiteX6-237" fmla="*/ 76 w 21676"/>
              <a:gd name="connsiteY6-238" fmla="*/ 0 h 23168"/>
              <a:gd name="connsiteX0-239" fmla="*/ 76 w 21676"/>
              <a:gd name="connsiteY0-240" fmla="*/ 0 h 23168"/>
              <a:gd name="connsiteX1-241" fmla="*/ 21676 w 21676"/>
              <a:gd name="connsiteY1-242" fmla="*/ 0 h 23168"/>
              <a:gd name="connsiteX2-243" fmla="*/ 21600 w 21676"/>
              <a:gd name="connsiteY2-244" fmla="*/ 18736 h 23168"/>
              <a:gd name="connsiteX3-245" fmla="*/ 15802 w 21676"/>
              <a:gd name="connsiteY3-246" fmla="*/ 15764 h 23168"/>
              <a:gd name="connsiteX4-247" fmla="*/ 8469 w 21676"/>
              <a:gd name="connsiteY4-248" fmla="*/ 23038 h 23168"/>
              <a:gd name="connsiteX5-249" fmla="*/ 1 w 21676"/>
              <a:gd name="connsiteY5-250" fmla="*/ 18757 h 23168"/>
              <a:gd name="connsiteX6-251" fmla="*/ 76 w 21676"/>
              <a:gd name="connsiteY6-252" fmla="*/ 0 h 23168"/>
              <a:gd name="connsiteX0-253" fmla="*/ 76 w 21676"/>
              <a:gd name="connsiteY0-254" fmla="*/ 0 h 23168"/>
              <a:gd name="connsiteX1-255" fmla="*/ 21676 w 21676"/>
              <a:gd name="connsiteY1-256" fmla="*/ 0 h 23168"/>
              <a:gd name="connsiteX2-257" fmla="*/ 21600 w 21676"/>
              <a:gd name="connsiteY2-258" fmla="*/ 18736 h 23168"/>
              <a:gd name="connsiteX3-259" fmla="*/ 15802 w 21676"/>
              <a:gd name="connsiteY3-260" fmla="*/ 15764 h 23168"/>
              <a:gd name="connsiteX4-261" fmla="*/ 8469 w 21676"/>
              <a:gd name="connsiteY4-262" fmla="*/ 23038 h 23168"/>
              <a:gd name="connsiteX5-263" fmla="*/ 1 w 21676"/>
              <a:gd name="connsiteY5-264" fmla="*/ 18757 h 23168"/>
              <a:gd name="connsiteX6-265" fmla="*/ 76 w 21676"/>
              <a:gd name="connsiteY6-266" fmla="*/ 0 h 23168"/>
              <a:gd name="connsiteX0-267" fmla="*/ 76 w 21676"/>
              <a:gd name="connsiteY0-268" fmla="*/ 0 h 23168"/>
              <a:gd name="connsiteX1-269" fmla="*/ 21676 w 21676"/>
              <a:gd name="connsiteY1-270" fmla="*/ 0 h 23168"/>
              <a:gd name="connsiteX2-271" fmla="*/ 21600 w 21676"/>
              <a:gd name="connsiteY2-272" fmla="*/ 18736 h 23168"/>
              <a:gd name="connsiteX3-273" fmla="*/ 17163 w 21676"/>
              <a:gd name="connsiteY3-274" fmla="*/ 16168 h 23168"/>
              <a:gd name="connsiteX4-275" fmla="*/ 8469 w 21676"/>
              <a:gd name="connsiteY4-276" fmla="*/ 23038 h 23168"/>
              <a:gd name="connsiteX5-277" fmla="*/ 1 w 21676"/>
              <a:gd name="connsiteY5-278" fmla="*/ 18757 h 23168"/>
              <a:gd name="connsiteX6-279" fmla="*/ 76 w 21676"/>
              <a:gd name="connsiteY6-280" fmla="*/ 0 h 23168"/>
              <a:gd name="connsiteX0-281" fmla="*/ 76 w 21676"/>
              <a:gd name="connsiteY0-282" fmla="*/ 0 h 23168"/>
              <a:gd name="connsiteX1-283" fmla="*/ 21676 w 21676"/>
              <a:gd name="connsiteY1-284" fmla="*/ 0 h 23168"/>
              <a:gd name="connsiteX2-285" fmla="*/ 21600 w 21676"/>
              <a:gd name="connsiteY2-286" fmla="*/ 18736 h 23168"/>
              <a:gd name="connsiteX3-287" fmla="*/ 17793 w 21676"/>
              <a:gd name="connsiteY3-288" fmla="*/ 17785 h 23168"/>
              <a:gd name="connsiteX4-289" fmla="*/ 8469 w 21676"/>
              <a:gd name="connsiteY4-290" fmla="*/ 23038 h 23168"/>
              <a:gd name="connsiteX5-291" fmla="*/ 1 w 21676"/>
              <a:gd name="connsiteY5-292" fmla="*/ 18757 h 23168"/>
              <a:gd name="connsiteX6-293" fmla="*/ 76 w 21676"/>
              <a:gd name="connsiteY6-294" fmla="*/ 0 h 23168"/>
              <a:gd name="connsiteX0-295" fmla="*/ 76 w 21676"/>
              <a:gd name="connsiteY0-296" fmla="*/ 0 h 23168"/>
              <a:gd name="connsiteX1-297" fmla="*/ 21676 w 21676"/>
              <a:gd name="connsiteY1-298" fmla="*/ 0 h 23168"/>
              <a:gd name="connsiteX2-299" fmla="*/ 21600 w 21676"/>
              <a:gd name="connsiteY2-300" fmla="*/ 20353 h 23168"/>
              <a:gd name="connsiteX3-301" fmla="*/ 17793 w 21676"/>
              <a:gd name="connsiteY3-302" fmla="*/ 17785 h 23168"/>
              <a:gd name="connsiteX4-303" fmla="*/ 8469 w 21676"/>
              <a:gd name="connsiteY4-304" fmla="*/ 23038 h 23168"/>
              <a:gd name="connsiteX5-305" fmla="*/ 1 w 21676"/>
              <a:gd name="connsiteY5-306" fmla="*/ 18757 h 23168"/>
              <a:gd name="connsiteX6-307" fmla="*/ 76 w 21676"/>
              <a:gd name="connsiteY6-308" fmla="*/ 0 h 23168"/>
              <a:gd name="connsiteX0-309" fmla="*/ 76 w 21676"/>
              <a:gd name="connsiteY0-310" fmla="*/ 0 h 23168"/>
              <a:gd name="connsiteX1-311" fmla="*/ 21676 w 21676"/>
              <a:gd name="connsiteY1-312" fmla="*/ 0 h 23168"/>
              <a:gd name="connsiteX2-313" fmla="*/ 21600 w 21676"/>
              <a:gd name="connsiteY2-314" fmla="*/ 20353 h 23168"/>
              <a:gd name="connsiteX3-315" fmla="*/ 17793 w 21676"/>
              <a:gd name="connsiteY3-316" fmla="*/ 17785 h 23168"/>
              <a:gd name="connsiteX4-317" fmla="*/ 8469 w 21676"/>
              <a:gd name="connsiteY4-318" fmla="*/ 23038 h 23168"/>
              <a:gd name="connsiteX5-319" fmla="*/ 1 w 21676"/>
              <a:gd name="connsiteY5-320" fmla="*/ 18757 h 23168"/>
              <a:gd name="connsiteX6-321" fmla="*/ 76 w 21676"/>
              <a:gd name="connsiteY6-322" fmla="*/ 0 h 23168"/>
              <a:gd name="connsiteX0-323" fmla="*/ 76 w 21676"/>
              <a:gd name="connsiteY0-324" fmla="*/ 0 h 23168"/>
              <a:gd name="connsiteX1-325" fmla="*/ 21676 w 21676"/>
              <a:gd name="connsiteY1-326" fmla="*/ 0 h 23168"/>
              <a:gd name="connsiteX2-327" fmla="*/ 21600 w 21676"/>
              <a:gd name="connsiteY2-328" fmla="*/ 20353 h 23168"/>
              <a:gd name="connsiteX3-329" fmla="*/ 17591 w 21676"/>
              <a:gd name="connsiteY3-330" fmla="*/ 19806 h 23168"/>
              <a:gd name="connsiteX4-331" fmla="*/ 8469 w 21676"/>
              <a:gd name="connsiteY4-332" fmla="*/ 23038 h 23168"/>
              <a:gd name="connsiteX5-333" fmla="*/ 1 w 21676"/>
              <a:gd name="connsiteY5-334" fmla="*/ 18757 h 23168"/>
              <a:gd name="connsiteX6-335" fmla="*/ 76 w 21676"/>
              <a:gd name="connsiteY6-336" fmla="*/ 0 h 23168"/>
              <a:gd name="connsiteX0-337" fmla="*/ 76 w 21676"/>
              <a:gd name="connsiteY0-338" fmla="*/ 0 h 23168"/>
              <a:gd name="connsiteX1-339" fmla="*/ 21676 w 21676"/>
              <a:gd name="connsiteY1-340" fmla="*/ 0 h 23168"/>
              <a:gd name="connsiteX2-341" fmla="*/ 21600 w 21676"/>
              <a:gd name="connsiteY2-342" fmla="*/ 20353 h 23168"/>
              <a:gd name="connsiteX3-343" fmla="*/ 17591 w 21676"/>
              <a:gd name="connsiteY3-344" fmla="*/ 19806 h 23168"/>
              <a:gd name="connsiteX4-345" fmla="*/ 8469 w 21676"/>
              <a:gd name="connsiteY4-346" fmla="*/ 23038 h 23168"/>
              <a:gd name="connsiteX5-347" fmla="*/ 1 w 21676"/>
              <a:gd name="connsiteY5-348" fmla="*/ 18757 h 23168"/>
              <a:gd name="connsiteX6-349" fmla="*/ 76 w 21676"/>
              <a:gd name="connsiteY6-350" fmla="*/ 0 h 23168"/>
              <a:gd name="connsiteX0-351" fmla="*/ 76 w 21676"/>
              <a:gd name="connsiteY0-352" fmla="*/ 0 h 23168"/>
              <a:gd name="connsiteX1-353" fmla="*/ 21676 w 21676"/>
              <a:gd name="connsiteY1-354" fmla="*/ 0 h 23168"/>
              <a:gd name="connsiteX2-355" fmla="*/ 21600 w 21676"/>
              <a:gd name="connsiteY2-356" fmla="*/ 20353 h 23168"/>
              <a:gd name="connsiteX3-357" fmla="*/ 17591 w 21676"/>
              <a:gd name="connsiteY3-358" fmla="*/ 19806 h 23168"/>
              <a:gd name="connsiteX4-359" fmla="*/ 8469 w 21676"/>
              <a:gd name="connsiteY4-360" fmla="*/ 23038 h 23168"/>
              <a:gd name="connsiteX5-361" fmla="*/ 1 w 21676"/>
              <a:gd name="connsiteY5-362" fmla="*/ 18757 h 23168"/>
              <a:gd name="connsiteX6-363" fmla="*/ 76 w 21676"/>
              <a:gd name="connsiteY6-364" fmla="*/ 0 h 23168"/>
              <a:gd name="connsiteX0-365" fmla="*/ 76 w 21676"/>
              <a:gd name="connsiteY0-366" fmla="*/ 0 h 23168"/>
              <a:gd name="connsiteX1-367" fmla="*/ 21676 w 21676"/>
              <a:gd name="connsiteY1-368" fmla="*/ 0 h 23168"/>
              <a:gd name="connsiteX2-369" fmla="*/ 21625 w 21676"/>
              <a:gd name="connsiteY2-370" fmla="*/ 20757 h 23168"/>
              <a:gd name="connsiteX3-371" fmla="*/ 17591 w 21676"/>
              <a:gd name="connsiteY3-372" fmla="*/ 19806 h 23168"/>
              <a:gd name="connsiteX4-373" fmla="*/ 8469 w 21676"/>
              <a:gd name="connsiteY4-374" fmla="*/ 23038 h 23168"/>
              <a:gd name="connsiteX5-375" fmla="*/ 1 w 21676"/>
              <a:gd name="connsiteY5-376" fmla="*/ 18757 h 23168"/>
              <a:gd name="connsiteX6-377" fmla="*/ 76 w 21676"/>
              <a:gd name="connsiteY6-378" fmla="*/ 0 h 23168"/>
              <a:gd name="connsiteX0-379" fmla="*/ 76 w 21676"/>
              <a:gd name="connsiteY0-380" fmla="*/ 0 h 23168"/>
              <a:gd name="connsiteX1-381" fmla="*/ 21676 w 21676"/>
              <a:gd name="connsiteY1-382" fmla="*/ 0 h 23168"/>
              <a:gd name="connsiteX2-383" fmla="*/ 21650 w 21676"/>
              <a:gd name="connsiteY2-384" fmla="*/ 17928 h 23168"/>
              <a:gd name="connsiteX3-385" fmla="*/ 17591 w 21676"/>
              <a:gd name="connsiteY3-386" fmla="*/ 19806 h 23168"/>
              <a:gd name="connsiteX4-387" fmla="*/ 8469 w 21676"/>
              <a:gd name="connsiteY4-388" fmla="*/ 23038 h 23168"/>
              <a:gd name="connsiteX5-389" fmla="*/ 1 w 21676"/>
              <a:gd name="connsiteY5-390" fmla="*/ 18757 h 23168"/>
              <a:gd name="connsiteX6-391" fmla="*/ 76 w 21676"/>
              <a:gd name="connsiteY6-392" fmla="*/ 0 h 23168"/>
              <a:gd name="connsiteX0-393" fmla="*/ 76 w 21676"/>
              <a:gd name="connsiteY0-394" fmla="*/ 0 h 23168"/>
              <a:gd name="connsiteX1-395" fmla="*/ 21676 w 21676"/>
              <a:gd name="connsiteY1-396" fmla="*/ 0 h 23168"/>
              <a:gd name="connsiteX2-397" fmla="*/ 21650 w 21676"/>
              <a:gd name="connsiteY2-398" fmla="*/ 17928 h 23168"/>
              <a:gd name="connsiteX3-399" fmla="*/ 17591 w 21676"/>
              <a:gd name="connsiteY3-400" fmla="*/ 19806 h 23168"/>
              <a:gd name="connsiteX4-401" fmla="*/ 8469 w 21676"/>
              <a:gd name="connsiteY4-402" fmla="*/ 23038 h 23168"/>
              <a:gd name="connsiteX5-403" fmla="*/ 1 w 21676"/>
              <a:gd name="connsiteY5-404" fmla="*/ 18757 h 23168"/>
              <a:gd name="connsiteX6-405" fmla="*/ 76 w 21676"/>
              <a:gd name="connsiteY6-406" fmla="*/ 0 h 23168"/>
              <a:gd name="connsiteX0-407" fmla="*/ 76 w 21676"/>
              <a:gd name="connsiteY0-408" fmla="*/ 0 h 23168"/>
              <a:gd name="connsiteX1-409" fmla="*/ 21676 w 21676"/>
              <a:gd name="connsiteY1-410" fmla="*/ 0 h 23168"/>
              <a:gd name="connsiteX2-411" fmla="*/ 21650 w 21676"/>
              <a:gd name="connsiteY2-412" fmla="*/ 17928 h 23168"/>
              <a:gd name="connsiteX3-413" fmla="*/ 17591 w 21676"/>
              <a:gd name="connsiteY3-414" fmla="*/ 19806 h 23168"/>
              <a:gd name="connsiteX4-415" fmla="*/ 8469 w 21676"/>
              <a:gd name="connsiteY4-416" fmla="*/ 23038 h 23168"/>
              <a:gd name="connsiteX5-417" fmla="*/ 1 w 21676"/>
              <a:gd name="connsiteY5-418" fmla="*/ 18757 h 23168"/>
              <a:gd name="connsiteX6-419" fmla="*/ 76 w 21676"/>
              <a:gd name="connsiteY6-420" fmla="*/ 0 h 23168"/>
              <a:gd name="connsiteX0-421" fmla="*/ 76 w 21676"/>
              <a:gd name="connsiteY0-422" fmla="*/ 0 h 23168"/>
              <a:gd name="connsiteX1-423" fmla="*/ 21676 w 21676"/>
              <a:gd name="connsiteY1-424" fmla="*/ 0 h 23168"/>
              <a:gd name="connsiteX2-425" fmla="*/ 21625 w 21676"/>
              <a:gd name="connsiteY2-426" fmla="*/ 18938 h 23168"/>
              <a:gd name="connsiteX3-427" fmla="*/ 17591 w 21676"/>
              <a:gd name="connsiteY3-428" fmla="*/ 19806 h 23168"/>
              <a:gd name="connsiteX4-429" fmla="*/ 8469 w 21676"/>
              <a:gd name="connsiteY4-430" fmla="*/ 23038 h 23168"/>
              <a:gd name="connsiteX5-431" fmla="*/ 1 w 21676"/>
              <a:gd name="connsiteY5-432" fmla="*/ 18757 h 23168"/>
              <a:gd name="connsiteX6-433" fmla="*/ 76 w 21676"/>
              <a:gd name="connsiteY6-434" fmla="*/ 0 h 23168"/>
              <a:gd name="connsiteX0-435" fmla="*/ 76 w 21676"/>
              <a:gd name="connsiteY0-436" fmla="*/ 0 h 23168"/>
              <a:gd name="connsiteX1-437" fmla="*/ 21676 w 21676"/>
              <a:gd name="connsiteY1-438" fmla="*/ 0 h 23168"/>
              <a:gd name="connsiteX2-439" fmla="*/ 21625 w 21676"/>
              <a:gd name="connsiteY2-440" fmla="*/ 18938 h 23168"/>
              <a:gd name="connsiteX3-441" fmla="*/ 17591 w 21676"/>
              <a:gd name="connsiteY3-442" fmla="*/ 19806 h 23168"/>
              <a:gd name="connsiteX4-443" fmla="*/ 8469 w 21676"/>
              <a:gd name="connsiteY4-444" fmla="*/ 23038 h 23168"/>
              <a:gd name="connsiteX5-445" fmla="*/ 1 w 21676"/>
              <a:gd name="connsiteY5-446" fmla="*/ 18757 h 23168"/>
              <a:gd name="connsiteX6-447" fmla="*/ 76 w 21676"/>
              <a:gd name="connsiteY6-448" fmla="*/ 0 h 2316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41" y="connsiteY5-42"/>
              </a:cxn>
              <a:cxn ang="0">
                <a:pos x="connsiteX6-55" y="connsiteY6-5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8" tIns="45660" rIns="91318" bIns="45660" rtlCol="0" anchor="ctr"/>
          <a:lstStyle/>
          <a:p>
            <a:pPr algn="ctr"/>
            <a:endParaRPr lang="en-US"/>
          </a:p>
        </p:txBody>
      </p:sp>
      <p:grpSp>
        <p:nvGrpSpPr>
          <p:cNvPr id="2" name="Group 1"/>
          <p:cNvGrpSpPr/>
          <p:nvPr/>
        </p:nvGrpSpPr>
        <p:grpSpPr>
          <a:xfrm>
            <a:off x="2400655" y="2152118"/>
            <a:ext cx="5828945"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 name="connsiteX0-23" fmla="*/ 0 w 5333999"/>
                <a:gd name="connsiteY0-24" fmla="*/ 0 h 724766"/>
                <a:gd name="connsiteX1-25" fmla="*/ 5334000 w 5333999"/>
                <a:gd name="connsiteY1-26" fmla="*/ 0 h 724766"/>
                <a:gd name="connsiteX2-27" fmla="*/ 3970191 w 5333999"/>
                <a:gd name="connsiteY2-28" fmla="*/ 513468 h 724766"/>
                <a:gd name="connsiteX3-29" fmla="*/ 5334000 w 5333999"/>
                <a:gd name="connsiteY3-30" fmla="*/ 724766 h 724766"/>
                <a:gd name="connsiteX4-31" fmla="*/ 0 w 5333999"/>
                <a:gd name="connsiteY4-32" fmla="*/ 724766 h 724766"/>
                <a:gd name="connsiteX5-33" fmla="*/ 0 w 5333999"/>
                <a:gd name="connsiteY5-34" fmla="*/ 0 h 724766"/>
                <a:gd name="connsiteX0-35" fmla="*/ 0 w 5334002"/>
                <a:gd name="connsiteY0-36" fmla="*/ 0 h 724766"/>
                <a:gd name="connsiteX1-37" fmla="*/ 5334000 w 5334002"/>
                <a:gd name="connsiteY1-38" fmla="*/ 0 h 724766"/>
                <a:gd name="connsiteX2-39" fmla="*/ 4572681 w 5334002"/>
                <a:gd name="connsiteY2-40" fmla="*/ 409907 h 724766"/>
                <a:gd name="connsiteX3-41" fmla="*/ 5334000 w 5334002"/>
                <a:gd name="connsiteY3-42" fmla="*/ 724766 h 724766"/>
                <a:gd name="connsiteX4-43" fmla="*/ 0 w 5334002"/>
                <a:gd name="connsiteY4-44" fmla="*/ 724766 h 724766"/>
                <a:gd name="connsiteX5-45" fmla="*/ 0 w 5334002"/>
                <a:gd name="connsiteY5-46" fmla="*/ 0 h 724766"/>
                <a:gd name="connsiteX0-47" fmla="*/ 0 w 5649495"/>
                <a:gd name="connsiteY0-48" fmla="*/ 0 h 724766"/>
                <a:gd name="connsiteX1-49" fmla="*/ 5649496 w 5649495"/>
                <a:gd name="connsiteY1-50" fmla="*/ 27302 h 724766"/>
                <a:gd name="connsiteX2-51" fmla="*/ 4572681 w 5649495"/>
                <a:gd name="connsiteY2-52" fmla="*/ 409907 h 724766"/>
                <a:gd name="connsiteX3-53" fmla="*/ 5334000 w 5649495"/>
                <a:gd name="connsiteY3-54" fmla="*/ 724766 h 724766"/>
                <a:gd name="connsiteX4-55" fmla="*/ 0 w 5649495"/>
                <a:gd name="connsiteY4-56" fmla="*/ 724766 h 724766"/>
                <a:gd name="connsiteX5-57" fmla="*/ 0 w 5649495"/>
                <a:gd name="connsiteY5-58" fmla="*/ 0 h 724766"/>
                <a:gd name="connsiteX0-59" fmla="*/ -1 w 5673840"/>
                <a:gd name="connsiteY0-60" fmla="*/ 152873 h 697464"/>
                <a:gd name="connsiteX1-61" fmla="*/ 5673841 w 5673840"/>
                <a:gd name="connsiteY1-62" fmla="*/ 0 h 697464"/>
                <a:gd name="connsiteX2-63" fmla="*/ 4597026 w 5673840"/>
                <a:gd name="connsiteY2-64" fmla="*/ 382605 h 697464"/>
                <a:gd name="connsiteX3-65" fmla="*/ 5358345 w 5673840"/>
                <a:gd name="connsiteY3-66" fmla="*/ 697464 h 697464"/>
                <a:gd name="connsiteX4-67" fmla="*/ 24345 w 5673840"/>
                <a:gd name="connsiteY4-68" fmla="*/ 697464 h 697464"/>
                <a:gd name="connsiteX5-69" fmla="*/ -1 w 5673840"/>
                <a:gd name="connsiteY5-70" fmla="*/ 152873 h 697464"/>
                <a:gd name="connsiteX0-71" fmla="*/ -1 w 5673840"/>
                <a:gd name="connsiteY0-72" fmla="*/ 152873 h 697464"/>
                <a:gd name="connsiteX1-73" fmla="*/ 5673841 w 5673840"/>
                <a:gd name="connsiteY1-74" fmla="*/ 0 h 697464"/>
                <a:gd name="connsiteX2-75" fmla="*/ 4597026 w 5673840"/>
                <a:gd name="connsiteY2-76" fmla="*/ 382605 h 697464"/>
                <a:gd name="connsiteX3-77" fmla="*/ 5358345 w 5673840"/>
                <a:gd name="connsiteY3-78" fmla="*/ 697464 h 697464"/>
                <a:gd name="connsiteX4-79" fmla="*/ 6831 w 5673840"/>
                <a:gd name="connsiteY4-80" fmla="*/ 568730 h 697464"/>
                <a:gd name="connsiteX5-81" fmla="*/ -1 w 5673840"/>
                <a:gd name="connsiteY5-82" fmla="*/ 152873 h 697464"/>
                <a:gd name="connsiteX0-83" fmla="*/ -1 w 5673840"/>
                <a:gd name="connsiteY0-84" fmla="*/ 152873 h 661803"/>
                <a:gd name="connsiteX1-85" fmla="*/ 5673841 w 5673840"/>
                <a:gd name="connsiteY1-86" fmla="*/ 0 h 661803"/>
                <a:gd name="connsiteX2-87" fmla="*/ 4597026 w 5673840"/>
                <a:gd name="connsiteY2-88" fmla="*/ 382605 h 661803"/>
                <a:gd name="connsiteX3-89" fmla="*/ 5253439 w 5673840"/>
                <a:gd name="connsiteY3-90" fmla="*/ 661803 h 661803"/>
                <a:gd name="connsiteX4-91" fmla="*/ 6831 w 5673840"/>
                <a:gd name="connsiteY4-92" fmla="*/ 568730 h 661803"/>
                <a:gd name="connsiteX5-93" fmla="*/ -1 w 5673840"/>
                <a:gd name="connsiteY5-94" fmla="*/ 152873 h 661803"/>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FD49B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1" fmla="*/ 0 w 5334002"/>
                <a:gd name="connsiteY0-2" fmla="*/ 0 h 724766"/>
                <a:gd name="connsiteX1-3" fmla="*/ 5334000 w 5334002"/>
                <a:gd name="connsiteY1-4" fmla="*/ 0 h 724766"/>
                <a:gd name="connsiteX2-5" fmla="*/ 4869873 w 5334002"/>
                <a:gd name="connsiteY2-6" fmla="*/ 506124 h 724766"/>
                <a:gd name="connsiteX3-7" fmla="*/ 5334000 w 5334002"/>
                <a:gd name="connsiteY3-8" fmla="*/ 724766 h 724766"/>
                <a:gd name="connsiteX4-9" fmla="*/ 0 w 5334002"/>
                <a:gd name="connsiteY4-10" fmla="*/ 724766 h 724766"/>
                <a:gd name="connsiteX5" fmla="*/ 0 w 5334002"/>
                <a:gd name="connsiteY5" fmla="*/ 0 h 724766"/>
                <a:gd name="connsiteX0-11" fmla="*/ 0 w 5334002"/>
                <a:gd name="connsiteY0-12" fmla="*/ 0 h 724766"/>
                <a:gd name="connsiteX1-13" fmla="*/ 5334000 w 5334002"/>
                <a:gd name="connsiteY1-14" fmla="*/ 0 h 724766"/>
                <a:gd name="connsiteX2-15" fmla="*/ 4849092 w 5334002"/>
                <a:gd name="connsiteY2-16" fmla="*/ 454170 h 724766"/>
                <a:gd name="connsiteX3-17" fmla="*/ 5334000 w 5334002"/>
                <a:gd name="connsiteY3-18" fmla="*/ 724766 h 724766"/>
                <a:gd name="connsiteX4-19" fmla="*/ 0 w 5334002"/>
                <a:gd name="connsiteY4-20" fmla="*/ 724766 h 724766"/>
                <a:gd name="connsiteX5-21" fmla="*/ 0 w 5334002"/>
                <a:gd name="connsiteY5-22" fmla="*/ 0 h 72476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10" name="Group 9"/>
          <p:cNvGrpSpPr/>
          <p:nvPr/>
        </p:nvGrpSpPr>
        <p:grpSpPr>
          <a:xfrm>
            <a:off x="1408834" y="2109520"/>
            <a:ext cx="992332" cy="992332"/>
            <a:chOff x="1212273" y="1084984"/>
            <a:chExt cx="992332" cy="992332"/>
          </a:xfrm>
        </p:grpSpPr>
        <p:sp>
          <p:nvSpPr>
            <p:cNvPr id="9" name="Oval 8"/>
            <p:cNvSpPr/>
            <p:nvPr/>
          </p:nvSpPr>
          <p:spPr>
            <a:xfrm>
              <a:off x="1212273" y="1084984"/>
              <a:ext cx="992332" cy="992332"/>
            </a:xfrm>
            <a:prstGeom prst="ellipse">
              <a:avLst/>
            </a:prstGeom>
            <a:solidFill>
              <a:schemeClr val="bg1">
                <a:lumMod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252971" y="1095375"/>
              <a:ext cx="914400" cy="914400"/>
            </a:xfrm>
            <a:prstGeom prst="ellipse">
              <a:avLst/>
            </a:prstGeom>
            <a:solidFill>
              <a:srgbClr val="FD49B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659633" y="-848743"/>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FD0B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25" y="-104733"/>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3187" y="212767"/>
            <a:ext cx="8151813"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0812" y="2089682"/>
            <a:ext cx="993775" cy="119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6832" y="2190750"/>
            <a:ext cx="6931025"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2757108" y="3343344"/>
            <a:ext cx="2057992" cy="157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31467" y="3101852"/>
            <a:ext cx="1306522" cy="1026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5683" y="100997"/>
            <a:ext cx="1160318" cy="461532"/>
          </a:xfrm>
          <a:prstGeom prst="rect">
            <a:avLst/>
          </a:prstGeom>
          <a:noFill/>
        </p:spPr>
        <p:txBody>
          <a:bodyPr wrap="square" lIns="91305" tIns="45654" rIns="91305" bIns="45654" rtlCol="0">
            <a:spAutoFit/>
          </a:bodyPr>
          <a:lstStyle/>
          <a:p>
            <a:pPr algn="just"/>
            <a:r>
              <a:rPr lang="en-US" sz="2400" b="1">
                <a:latin typeface="Arial" panose="020B0604020202020204" pitchFamily="34" charset="0"/>
                <a:ea typeface="Arial-Rounded" pitchFamily="34" charset="0"/>
                <a:cs typeface="Arial" panose="020B0604020202020204" pitchFamily="34" charset="0"/>
              </a:rPr>
              <a:t>Đọc</a:t>
            </a:r>
          </a:p>
        </p:txBody>
      </p:sp>
      <p:sp>
        <p:nvSpPr>
          <p:cNvPr id="4" name="TextBox 3"/>
          <p:cNvSpPr txBox="1"/>
          <p:nvPr/>
        </p:nvSpPr>
        <p:spPr>
          <a:xfrm>
            <a:off x="1522268" y="122867"/>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5" name="TextBox 4"/>
          <p:cNvSpPr txBox="1"/>
          <p:nvPr/>
        </p:nvSpPr>
        <p:spPr>
          <a:xfrm>
            <a:off x="50800" y="498433"/>
            <a:ext cx="899160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a:t>
            </a:r>
            <a:r>
              <a:rPr lang="en-US" sz="2100" smtClean="0">
                <a:latin typeface="Arial" panose="020B0604020202020204" pitchFamily="34" charset="0"/>
                <a:ea typeface="Arial-Rounded" pitchFamily="34" charset="0"/>
                <a:cs typeface="Arial" panose="020B0604020202020204" pitchFamily="34" charset="0"/>
                <a:sym typeface="+mn-ea"/>
              </a:rPr>
              <a:t>nhưng ngươi hãy nói cho ta biết</a:t>
            </a:r>
            <a:r>
              <a:rPr lang="en-US" sz="2100" smtClean="0">
                <a:latin typeface="Arial" panose="020B0604020202020204" pitchFamily="34" charset="0"/>
                <a:ea typeface="Arial-Rounded" pitchFamily="34" charset="0"/>
                <a:cs typeface="Arial" panose="020B0604020202020204" pitchFamily="34" charset="0"/>
              </a:rPr>
              <a: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8" name="Cloud 7"/>
          <p:cNvSpPr/>
          <p:nvPr/>
        </p:nvSpPr>
        <p:spPr>
          <a:xfrm>
            <a:off x="7581900" y="65829"/>
            <a:ext cx="1524000" cy="499833"/>
          </a:xfrm>
          <a:prstGeom prst="cloud">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355" tIns="45678" rIns="91355" bIns="45678" rtlCol="0" anchor="ctr"/>
          <a:lstStyle/>
          <a:p>
            <a:pPr algn="ctr"/>
            <a:r>
              <a:rPr lang="en-US" sz="1600" b="1">
                <a:solidFill>
                  <a:schemeClr val="tx1"/>
                </a:solidFill>
                <a:latin typeface="Arial" panose="020B0604020202020204" pitchFamily="34" charset="0"/>
                <a:ea typeface="Arial-Rounded" pitchFamily="34" charset="0"/>
                <a:cs typeface="Arial" panose="020B0604020202020204" pitchFamily="34" charset="0"/>
              </a:rPr>
              <a:t>Đọc mẫu</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05683" cy="702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4" name="TextBox 3"/>
          <p:cNvSpPr txBox="1"/>
          <p:nvPr/>
        </p:nvSpPr>
        <p:spPr>
          <a:xfrm>
            <a:off x="943610" y="4553051"/>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Bài này có thể chia làm mấy câu </a:t>
            </a:r>
          </a:p>
        </p:txBody>
      </p:sp>
      <p:cxnSp>
        <p:nvCxnSpPr>
          <p:cNvPr id="14" name="Straight Connector 13"/>
          <p:cNvCxnSpPr/>
          <p:nvPr/>
        </p:nvCxnSpPr>
        <p:spPr>
          <a:xfrm flipH="1">
            <a:off x="6965706" y="7012132"/>
            <a:ext cx="419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664695" y="7349837"/>
            <a:ext cx="8797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061695" y="7718137"/>
            <a:ext cx="5749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838200" y="285750"/>
            <a:ext cx="213360" cy="368300"/>
          </a:xfrm>
          <a:prstGeom prst="rect">
            <a:avLst/>
          </a:prstGeom>
          <a:noFill/>
        </p:spPr>
        <p:txBody>
          <a:bodyPr wrap="square" rtlCol="0">
            <a:spAutoFit/>
          </a:bodyPr>
          <a:lstStyle/>
          <a:p>
            <a:r>
              <a:rPr lang="vi-VN" altLang="en-US">
                <a:solidFill>
                  <a:srgbClr val="FF0000"/>
                </a:solidFill>
              </a:rPr>
              <a:t>1</a:t>
            </a:r>
          </a:p>
        </p:txBody>
      </p:sp>
      <p:sp>
        <p:nvSpPr>
          <p:cNvPr id="3" name="Text Box 2"/>
          <p:cNvSpPr txBox="1"/>
          <p:nvPr/>
        </p:nvSpPr>
        <p:spPr>
          <a:xfrm>
            <a:off x="3124200" y="654050"/>
            <a:ext cx="327025" cy="368300"/>
          </a:xfrm>
          <a:prstGeom prst="rect">
            <a:avLst/>
          </a:prstGeom>
          <a:noFill/>
        </p:spPr>
        <p:txBody>
          <a:bodyPr wrap="square" rtlCol="0">
            <a:spAutoFit/>
          </a:bodyPr>
          <a:lstStyle/>
          <a:p>
            <a:r>
              <a:rPr lang="vi-VN" altLang="en-US">
                <a:solidFill>
                  <a:srgbClr val="FF0000"/>
                </a:solidFill>
              </a:rPr>
              <a:t>2</a:t>
            </a:r>
          </a:p>
        </p:txBody>
      </p:sp>
      <p:sp>
        <p:nvSpPr>
          <p:cNvPr id="7" name="Text Box 6"/>
          <p:cNvSpPr txBox="1"/>
          <p:nvPr/>
        </p:nvSpPr>
        <p:spPr>
          <a:xfrm>
            <a:off x="6400800" y="590550"/>
            <a:ext cx="213360" cy="368300"/>
          </a:xfrm>
          <a:prstGeom prst="rect">
            <a:avLst/>
          </a:prstGeom>
          <a:noFill/>
        </p:spPr>
        <p:txBody>
          <a:bodyPr wrap="square" rtlCol="0">
            <a:spAutoFit/>
          </a:bodyPr>
          <a:lstStyle/>
          <a:p>
            <a:r>
              <a:rPr lang="vi-VN" altLang="en-US">
                <a:solidFill>
                  <a:srgbClr val="FF0000"/>
                </a:solidFill>
              </a:rPr>
              <a:t>3</a:t>
            </a:r>
          </a:p>
        </p:txBody>
      </p:sp>
      <p:sp>
        <p:nvSpPr>
          <p:cNvPr id="11" name="Text Box 10"/>
          <p:cNvSpPr txBox="1"/>
          <p:nvPr/>
        </p:nvSpPr>
        <p:spPr>
          <a:xfrm>
            <a:off x="1143000" y="958850"/>
            <a:ext cx="213360" cy="368300"/>
          </a:xfrm>
          <a:prstGeom prst="rect">
            <a:avLst/>
          </a:prstGeom>
          <a:noFill/>
        </p:spPr>
        <p:txBody>
          <a:bodyPr wrap="square" rtlCol="0">
            <a:spAutoFit/>
          </a:bodyPr>
          <a:lstStyle/>
          <a:p>
            <a:r>
              <a:rPr lang="vi-VN" altLang="en-US">
                <a:solidFill>
                  <a:srgbClr val="FF0000"/>
                </a:solidFill>
              </a:rPr>
              <a:t>4</a:t>
            </a:r>
          </a:p>
        </p:txBody>
      </p:sp>
      <p:sp>
        <p:nvSpPr>
          <p:cNvPr id="18" name="Text Box 17"/>
          <p:cNvSpPr txBox="1"/>
          <p:nvPr/>
        </p:nvSpPr>
        <p:spPr>
          <a:xfrm>
            <a:off x="853440" y="1276350"/>
            <a:ext cx="274320" cy="368300"/>
          </a:xfrm>
          <a:prstGeom prst="rect">
            <a:avLst/>
          </a:prstGeom>
          <a:noFill/>
        </p:spPr>
        <p:txBody>
          <a:bodyPr wrap="square" rtlCol="0">
            <a:spAutoFit/>
          </a:bodyPr>
          <a:lstStyle/>
          <a:p>
            <a:r>
              <a:rPr lang="vi-VN" altLang="en-US">
                <a:solidFill>
                  <a:srgbClr val="FF0000"/>
                </a:solidFill>
              </a:rPr>
              <a:t>5</a:t>
            </a:r>
          </a:p>
        </p:txBody>
      </p:sp>
      <p:sp>
        <p:nvSpPr>
          <p:cNvPr id="19" name="Text Box 18"/>
          <p:cNvSpPr txBox="1"/>
          <p:nvPr/>
        </p:nvSpPr>
        <p:spPr>
          <a:xfrm>
            <a:off x="1143000" y="1581150"/>
            <a:ext cx="213360" cy="368300"/>
          </a:xfrm>
          <a:prstGeom prst="rect">
            <a:avLst/>
          </a:prstGeom>
          <a:noFill/>
        </p:spPr>
        <p:txBody>
          <a:bodyPr wrap="square" rtlCol="0">
            <a:spAutoFit/>
          </a:bodyPr>
          <a:lstStyle/>
          <a:p>
            <a:r>
              <a:rPr lang="vi-VN" altLang="en-US">
                <a:solidFill>
                  <a:srgbClr val="FF0000"/>
                </a:solidFill>
              </a:rPr>
              <a:t>6</a:t>
            </a:r>
          </a:p>
        </p:txBody>
      </p:sp>
      <p:sp>
        <p:nvSpPr>
          <p:cNvPr id="20" name="Text Box 19"/>
          <p:cNvSpPr txBox="1"/>
          <p:nvPr/>
        </p:nvSpPr>
        <p:spPr>
          <a:xfrm>
            <a:off x="7391400" y="1581150"/>
            <a:ext cx="213360" cy="368300"/>
          </a:xfrm>
          <a:prstGeom prst="rect">
            <a:avLst/>
          </a:prstGeom>
          <a:noFill/>
        </p:spPr>
        <p:txBody>
          <a:bodyPr wrap="square" rtlCol="0">
            <a:spAutoFit/>
          </a:bodyPr>
          <a:lstStyle/>
          <a:p>
            <a:r>
              <a:rPr lang="vi-VN" altLang="en-US">
                <a:solidFill>
                  <a:srgbClr val="FF0000"/>
                </a:solidFill>
              </a:rPr>
              <a:t>7</a:t>
            </a:r>
          </a:p>
        </p:txBody>
      </p:sp>
      <p:sp>
        <p:nvSpPr>
          <p:cNvPr id="21" name="Text Box 20"/>
          <p:cNvSpPr txBox="1"/>
          <p:nvPr/>
        </p:nvSpPr>
        <p:spPr>
          <a:xfrm>
            <a:off x="838200" y="2571750"/>
            <a:ext cx="213360" cy="368300"/>
          </a:xfrm>
          <a:prstGeom prst="rect">
            <a:avLst/>
          </a:prstGeom>
          <a:noFill/>
        </p:spPr>
        <p:txBody>
          <a:bodyPr wrap="square" rtlCol="0">
            <a:spAutoFit/>
          </a:bodyPr>
          <a:lstStyle/>
          <a:p>
            <a:r>
              <a:rPr lang="vi-VN" altLang="en-US">
                <a:solidFill>
                  <a:srgbClr val="FF0000"/>
                </a:solidFill>
              </a:rPr>
              <a:t>8</a:t>
            </a:r>
          </a:p>
        </p:txBody>
      </p:sp>
      <p:sp>
        <p:nvSpPr>
          <p:cNvPr id="22" name="Text Box 21"/>
          <p:cNvSpPr txBox="1"/>
          <p:nvPr/>
        </p:nvSpPr>
        <p:spPr>
          <a:xfrm>
            <a:off x="1143000" y="2876550"/>
            <a:ext cx="213360" cy="368300"/>
          </a:xfrm>
          <a:prstGeom prst="rect">
            <a:avLst/>
          </a:prstGeom>
          <a:noFill/>
        </p:spPr>
        <p:txBody>
          <a:bodyPr wrap="square" rtlCol="0">
            <a:spAutoFit/>
          </a:bodyPr>
          <a:lstStyle/>
          <a:p>
            <a:r>
              <a:rPr lang="vi-VN" altLang="en-US">
                <a:solidFill>
                  <a:srgbClr val="FF0000"/>
                </a:solidFill>
              </a:rPr>
              <a:t>9</a:t>
            </a:r>
          </a:p>
        </p:txBody>
      </p:sp>
      <p:sp>
        <p:nvSpPr>
          <p:cNvPr id="23" name="Text Box 22"/>
          <p:cNvSpPr txBox="1"/>
          <p:nvPr/>
        </p:nvSpPr>
        <p:spPr>
          <a:xfrm>
            <a:off x="685800" y="3181350"/>
            <a:ext cx="533400" cy="368300"/>
          </a:xfrm>
          <a:prstGeom prst="rect">
            <a:avLst/>
          </a:prstGeom>
          <a:noFill/>
        </p:spPr>
        <p:txBody>
          <a:bodyPr wrap="square" rtlCol="0">
            <a:spAutoFit/>
          </a:bodyPr>
          <a:lstStyle/>
          <a:p>
            <a:r>
              <a:rPr lang="vi-VN" altLang="en-US">
                <a:solidFill>
                  <a:srgbClr val="FF0000"/>
                </a:solidFill>
              </a:rPr>
              <a:t>10</a:t>
            </a:r>
          </a:p>
        </p:txBody>
      </p:sp>
      <p:sp>
        <p:nvSpPr>
          <p:cNvPr id="24" name="Text Box 23"/>
          <p:cNvSpPr txBox="1"/>
          <p:nvPr/>
        </p:nvSpPr>
        <p:spPr>
          <a:xfrm>
            <a:off x="2514600" y="3169920"/>
            <a:ext cx="441325" cy="379730"/>
          </a:xfrm>
          <a:prstGeom prst="rect">
            <a:avLst/>
          </a:prstGeom>
          <a:noFill/>
        </p:spPr>
        <p:txBody>
          <a:bodyPr wrap="square" rtlCol="0">
            <a:noAutofit/>
          </a:bodyPr>
          <a:lstStyle/>
          <a:p>
            <a:r>
              <a:rPr lang="vi-VN" altLang="en-US">
                <a:solidFill>
                  <a:srgbClr val="FF0000"/>
                </a:solidFill>
              </a:rPr>
              <a:t>11</a:t>
            </a:r>
          </a:p>
        </p:txBody>
      </p:sp>
      <p:sp>
        <p:nvSpPr>
          <p:cNvPr id="25" name="Text Box 24"/>
          <p:cNvSpPr txBox="1"/>
          <p:nvPr/>
        </p:nvSpPr>
        <p:spPr>
          <a:xfrm>
            <a:off x="990600" y="3486150"/>
            <a:ext cx="502920" cy="368300"/>
          </a:xfrm>
          <a:prstGeom prst="rect">
            <a:avLst/>
          </a:prstGeom>
          <a:noFill/>
        </p:spPr>
        <p:txBody>
          <a:bodyPr wrap="square" rtlCol="0">
            <a:spAutoFit/>
          </a:bodyPr>
          <a:lstStyle/>
          <a:p>
            <a:r>
              <a:rPr lang="vi-VN" altLang="en-US">
                <a:solidFill>
                  <a:srgbClr val="FF0000"/>
                </a:solidFill>
              </a:rPr>
              <a:t>12</a:t>
            </a:r>
          </a:p>
        </p:txBody>
      </p:sp>
      <p:sp>
        <p:nvSpPr>
          <p:cNvPr id="26" name="Text Box 25"/>
          <p:cNvSpPr txBox="1"/>
          <p:nvPr/>
        </p:nvSpPr>
        <p:spPr>
          <a:xfrm>
            <a:off x="-76200" y="3790950"/>
            <a:ext cx="441325" cy="368300"/>
          </a:xfrm>
          <a:prstGeom prst="rect">
            <a:avLst/>
          </a:prstGeom>
          <a:noFill/>
        </p:spPr>
        <p:txBody>
          <a:bodyPr wrap="square" rtlCol="0">
            <a:spAutoFit/>
          </a:bodyPr>
          <a:lstStyle/>
          <a:p>
            <a:r>
              <a:rPr lang="vi-VN" altLang="en-US">
                <a:solidFill>
                  <a:srgbClr val="FF0000"/>
                </a:solidFill>
              </a:rPr>
              <a:t>13</a:t>
            </a:r>
          </a:p>
        </p:txBody>
      </p:sp>
      <p:sp>
        <p:nvSpPr>
          <p:cNvPr id="28" name="Text Box 27"/>
          <p:cNvSpPr txBox="1"/>
          <p:nvPr/>
        </p:nvSpPr>
        <p:spPr>
          <a:xfrm>
            <a:off x="5265420" y="3790950"/>
            <a:ext cx="548005" cy="368300"/>
          </a:xfrm>
          <a:prstGeom prst="rect">
            <a:avLst/>
          </a:prstGeom>
          <a:noFill/>
        </p:spPr>
        <p:txBody>
          <a:bodyPr wrap="square" rtlCol="0">
            <a:spAutoFit/>
          </a:bodyPr>
          <a:lstStyle/>
          <a:p>
            <a:r>
              <a:rPr lang="vi-VN" altLang="en-US">
                <a:solidFill>
                  <a:srgbClr val="FF0000"/>
                </a:solidFill>
              </a:rPr>
              <a:t>14</a:t>
            </a:r>
          </a:p>
        </p:txBody>
      </p:sp>
      <p:sp>
        <p:nvSpPr>
          <p:cNvPr id="29" name="TextBox 3"/>
          <p:cNvSpPr txBox="1"/>
          <p:nvPr/>
        </p:nvSpPr>
        <p:spPr>
          <a:xfrm>
            <a:off x="838200" y="4553051"/>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từng câu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500"/>
                                        <p:tgtEl>
                                          <p:spTgt spid="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500"/>
                                        <p:tgtEl>
                                          <p:spTgt spid="1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500"/>
                                        <p:tgtEl>
                                          <p:spTgt spid="20"/>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fade">
                                      <p:cBhvr>
                                        <p:cTn id="38" dur="500"/>
                                        <p:tgtEl>
                                          <p:spTgt spid="2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fade">
                                      <p:cBhvr>
                                        <p:cTn id="41" dur="500"/>
                                        <p:tgtEl>
                                          <p:spTgt spid="22"/>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fade">
                                      <p:cBhvr>
                                        <p:cTn id="44" dur="500"/>
                                        <p:tgtEl>
                                          <p:spTgt spid="23"/>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fade">
                                      <p:cBhvr>
                                        <p:cTn id="47" dur="500"/>
                                        <p:tgtEl>
                                          <p:spTgt spid="24"/>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26"/>
                                        </p:tgtEl>
                                        <p:attrNameLst>
                                          <p:attrName>style.visibility</p:attrName>
                                        </p:attrNameLst>
                                      </p:cBhvr>
                                      <p:to>
                                        <p:strVal val="visible"/>
                                      </p:to>
                                    </p:set>
                                    <p:animEffect transition="in" filter="fade">
                                      <p:cBhvr>
                                        <p:cTn id="53" dur="500"/>
                                        <p:tgtEl>
                                          <p:spTgt spid="26"/>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fade">
                                      <p:cBhvr>
                                        <p:cTn id="56" dur="500"/>
                                        <p:tgtEl>
                                          <p:spTgt spid="28"/>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fade">
                                      <p:cBhvr>
                                        <p:cTn id="61" dur="500"/>
                                        <p:tgtEl>
                                          <p:spTgt spid="29"/>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xit" presetSubtype="10" fill="hold" grpId="1" nodeType="clickEffect">
                                  <p:stCondLst>
                                    <p:cond delay="0"/>
                                  </p:stCondLst>
                                  <p:childTnLst>
                                    <p:animEffect transition="out" filter="blinds(horizontal)">
                                      <p:cBhvr>
                                        <p:cTn id="65" dur="500"/>
                                        <p:tgtEl>
                                          <p:spTgt spid="29"/>
                                        </p:tgtEl>
                                      </p:cBhvr>
                                    </p:animEffect>
                                    <p:set>
                                      <p:cBhvr>
                                        <p:cTn id="66" dur="1" fill="hold">
                                          <p:stCondLst>
                                            <p:cond delay="4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2" grpId="0"/>
      <p:bldP spid="3" grpId="0"/>
      <p:bldP spid="7" grpId="0"/>
      <p:bldP spid="11" grpId="0"/>
      <p:bldP spid="18" grpId="0"/>
      <p:bldP spid="19" grpId="0"/>
      <p:bldP spid="20" grpId="0"/>
      <p:bldP spid="21" grpId="0"/>
      <p:bldP spid="22" grpId="0"/>
      <p:bldP spid="23" grpId="0"/>
      <p:bldP spid="24" grpId="0"/>
      <p:bldP spid="25" grpId="0"/>
      <p:bldP spid="26" grpId="0"/>
      <p:bldP spid="28" grpId="0"/>
      <p:bldP spid="29" grpId="0" bldLvl="0" animBg="1"/>
      <p:bldP spid="29" grpId="1"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a:t>
            </a:r>
            <a:r>
              <a:rPr lang="en-US" sz="2100" smtClean="0">
                <a:latin typeface="Arial" panose="020B0604020202020204" pitchFamily="34" charset="0"/>
                <a:ea typeface="Arial-Rounded" pitchFamily="34" charset="0"/>
                <a:cs typeface="Arial" panose="020B0604020202020204" pitchFamily="34" charset="0"/>
                <a:sym typeface="+mn-ea"/>
              </a:rPr>
              <a:t>van nài</a:t>
            </a:r>
            <a:r>
              <a:rPr lang="en-US" sz="2100" smtClean="0">
                <a:latin typeface="Arial" panose="020B0604020202020204" pitchFamily="34" charset="0"/>
                <a:ea typeface="Arial-Rounded" pitchFamily="34" charset="0"/>
                <a:cs typeface="Arial" panose="020B0604020202020204" pitchFamily="34" charset="0"/>
              </a:rPr>
              <a:t>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sp>
        <p:nvSpPr>
          <p:cNvPr id="24" name="Text Box 23"/>
          <p:cNvSpPr txBox="1"/>
          <p:nvPr/>
        </p:nvSpPr>
        <p:spPr>
          <a:xfrm>
            <a:off x="2514600" y="3169920"/>
            <a:ext cx="441325" cy="379730"/>
          </a:xfrm>
          <a:prstGeom prst="rect">
            <a:avLst/>
          </a:prstGeom>
          <a:noFill/>
        </p:spPr>
        <p:txBody>
          <a:bodyPr wrap="square" rtlCol="0">
            <a:noAutofit/>
          </a:bodyPr>
          <a:lstStyle/>
          <a:p>
            <a:endParaRPr lang="vi-VN" altLang="en-US">
              <a:solidFill>
                <a:srgbClr val="FF0000"/>
              </a:solidFill>
            </a:endParaRPr>
          </a:p>
        </p:txBody>
      </p:sp>
      <p:sp>
        <p:nvSpPr>
          <p:cNvPr id="29" name="TextBox 3"/>
          <p:cNvSpPr txBox="1"/>
          <p:nvPr/>
        </p:nvSpPr>
        <p:spPr>
          <a:xfrm>
            <a:off x="106680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 ngữ </a:t>
            </a:r>
          </a:p>
        </p:txBody>
      </p:sp>
      <p:cxnSp>
        <p:nvCxnSpPr>
          <p:cNvPr id="5" name="Straight Connector 4"/>
          <p:cNvCxnSpPr/>
          <p:nvPr/>
        </p:nvCxnSpPr>
        <p:spPr>
          <a:xfrm>
            <a:off x="7208520" y="1001395"/>
            <a:ext cx="78486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3" name="Straight Connector 2"/>
          <p:cNvCxnSpPr/>
          <p:nvPr/>
        </p:nvCxnSpPr>
        <p:spPr>
          <a:xfrm>
            <a:off x="1371600" y="4248150"/>
            <a:ext cx="103632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6" name="Straight Connector 5"/>
          <p:cNvCxnSpPr/>
          <p:nvPr/>
        </p:nvCxnSpPr>
        <p:spPr>
          <a:xfrm>
            <a:off x="4419600" y="3549650"/>
            <a:ext cx="309880"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cxnSp>
        <p:nvCxnSpPr>
          <p:cNvPr id="4" name="Straight Connector 3"/>
          <p:cNvCxnSpPr/>
          <p:nvPr/>
        </p:nvCxnSpPr>
        <p:spPr>
          <a:xfrm>
            <a:off x="7391400" y="2266950"/>
            <a:ext cx="848995" cy="0"/>
          </a:xfrm>
          <a:prstGeom prst="line">
            <a:avLst/>
          </a:prstGeom>
          <a:ln>
            <a:solidFill>
              <a:srgbClr val="FF0000"/>
            </a:solidFill>
          </a:ln>
        </p:spPr>
        <p:style>
          <a:lnRef idx="2">
            <a:schemeClr val="accent1"/>
          </a:lnRef>
          <a:fillRef idx="0">
            <a:srgbClr val="FFFFFF"/>
          </a:fillRef>
          <a:effectRef idx="0">
            <a:srgbClr val="FFFFFF"/>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1522268" y="-42233"/>
            <a:ext cx="5947064" cy="461532"/>
          </a:xfrm>
          <a:prstGeom prst="rect">
            <a:avLst/>
          </a:prstGeom>
          <a:noFill/>
        </p:spPr>
        <p:txBody>
          <a:bodyPr wrap="square" lIns="91305" tIns="45654" rIns="91305" bIns="45654" rtlCol="0">
            <a:spAutoFit/>
          </a:bodyPr>
          <a:lstStyle/>
          <a:p>
            <a:pPr algn="ctr"/>
            <a:r>
              <a:rPr lang="en-US" sz="2400" b="1" smtClean="0">
                <a:latin typeface="Arial" panose="020B0604020202020204" pitchFamily="34" charset="0"/>
                <a:ea typeface="Arial-Rounded" pitchFamily="34" charset="0"/>
                <a:cs typeface="Arial" panose="020B0604020202020204" pitchFamily="34" charset="0"/>
              </a:rPr>
              <a:t>Câu hỏi của sói</a:t>
            </a:r>
            <a:endParaRPr lang="en-US" sz="2400" b="1">
              <a:latin typeface="Arial" panose="020B0604020202020204" pitchFamily="34" charset="0"/>
              <a:ea typeface="Arial-Rounded" pitchFamily="34" charset="0"/>
              <a:cs typeface="Arial" panose="020B0604020202020204" pitchFamily="34" charset="0"/>
            </a:endParaRPr>
          </a:p>
        </p:txBody>
      </p:sp>
      <p:sp>
        <p:nvSpPr>
          <p:cNvPr id="17" name="TextBox 16"/>
          <p:cNvSpPr txBox="1"/>
          <p:nvPr/>
        </p:nvSpPr>
        <p:spPr>
          <a:xfrm>
            <a:off x="66040" y="333375"/>
            <a:ext cx="8976360" cy="4614545"/>
          </a:xfrm>
          <a:prstGeom prst="rect">
            <a:avLst/>
          </a:prstGeom>
          <a:noFill/>
        </p:spPr>
        <p:txBody>
          <a:bodyPr wrap="square" lIns="91305" tIns="45654" rIns="91305" bIns="45654" rtlCol="0">
            <a:spAutoFit/>
          </a:bodyPr>
          <a:lstStyle/>
          <a:p>
            <a:pPr algn="just"/>
            <a:r>
              <a:rPr lang="en-US" sz="2100" smtClean="0">
                <a:latin typeface="Arial" panose="020B0604020202020204" pitchFamily="34" charset="0"/>
                <a:ea typeface="Arial-Rounded" pitchFamily="34" charset="0"/>
                <a:cs typeface="Arial" panose="020B0604020202020204" pitchFamily="34" charset="0"/>
              </a:rPr>
              <a:t>	Một chú sóc đang chuyền trên cành cây bỗng trượt chân, rơi trúng đầu lão sói đang ngái ngủ. Sói chồm dậy, túm lấy sóc. Sóc van nài: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Xin hãy thả tôi ra!</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Được, ta sẽ thả, nhưng ngươi hãy nói cho ta biết: Vì sao bọn sóc các ngươi cứ nhảy nhót vui đùa suốt ngày, còn ta lúc nào cũng thấy buồn bực?</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Sóc bảo:</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Thả tôi ra, rồi tôi sẽ nói.</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Sói thả sóc ra. Sóc nhảy tót lên cây cao, rồi đáp vọng xuống:</a:t>
            </a:r>
          </a:p>
          <a:p>
            <a:pPr algn="just"/>
            <a:r>
              <a:rPr lang="en-US" sz="2100">
                <a:latin typeface="Arial" panose="020B0604020202020204" pitchFamily="34" charset="0"/>
                <a:ea typeface="Arial-Rounded" pitchFamily="34" charset="0"/>
                <a:cs typeface="Arial" panose="020B0604020202020204" pitchFamily="34" charset="0"/>
              </a:rPr>
              <a:t>	 </a:t>
            </a:r>
            <a:r>
              <a:rPr lang="en-US" sz="2100" smtClean="0">
                <a:latin typeface="Arial" panose="020B0604020202020204" pitchFamily="34" charset="0"/>
                <a:ea typeface="Arial-Rounded" pitchFamily="34" charset="0"/>
                <a:cs typeface="Arial" panose="020B0604020202020204" pitchFamily="34" charset="0"/>
              </a:rPr>
              <a:t>– Mỗi khi nhìn thấy anh, chúng tôi đều bỏ chạy vì anh hay gây gổ. Anh hay buồn bực vì anh không có bạn bè. Còn chúng tôi lúc nào cũng vui vì chúng tôi có nhiều bạn tốt.</a:t>
            </a:r>
          </a:p>
          <a:p>
            <a:pPr algn="r"/>
            <a:r>
              <a:rPr lang="en-US" sz="2100" smtClean="0">
                <a:latin typeface="Arial" panose="020B0604020202020204" pitchFamily="34" charset="0"/>
                <a:ea typeface="Arial-Rounded" pitchFamily="34" charset="0"/>
                <a:cs typeface="Arial" panose="020B0604020202020204" pitchFamily="34" charset="0"/>
              </a:rPr>
              <a:t>(Theo </a:t>
            </a:r>
            <a:r>
              <a:rPr lang="en-US" sz="2100" i="1" smtClean="0">
                <a:latin typeface="Arial" panose="020B0604020202020204" pitchFamily="34" charset="0"/>
                <a:ea typeface="Arial-Rounded" pitchFamily="34" charset="0"/>
                <a:cs typeface="Arial" panose="020B0604020202020204" pitchFamily="34" charset="0"/>
              </a:rPr>
              <a:t>Truyện cổ Grim</a:t>
            </a:r>
            <a:r>
              <a:rPr lang="en-US" sz="2100" smtClean="0">
                <a:latin typeface="Arial" panose="020B0604020202020204" pitchFamily="34" charset="0"/>
                <a:ea typeface="Arial-Rounded" pitchFamily="34" charset="0"/>
                <a:cs typeface="Arial" panose="020B0604020202020204" pitchFamily="34" charset="0"/>
              </a:rPr>
              <a:t>)</a:t>
            </a:r>
            <a:endParaRPr lang="en-US" sz="2100">
              <a:latin typeface="Arial" panose="020B0604020202020204" pitchFamily="34" charset="0"/>
              <a:ea typeface="Arial-Rounded" pitchFamily="34" charset="0"/>
              <a:cs typeface="Arial" panose="020B0604020202020204" pitchFamily="34" charset="0"/>
            </a:endParaRPr>
          </a:p>
        </p:txBody>
      </p:sp>
      <p:cxnSp>
        <p:nvCxnSpPr>
          <p:cNvPr id="14" name="Straight Connector 13"/>
          <p:cNvCxnSpPr/>
          <p:nvPr/>
        </p:nvCxnSpPr>
        <p:spPr>
          <a:xfrm flipH="1">
            <a:off x="6965706" y="7012132"/>
            <a:ext cx="419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664695" y="7349837"/>
            <a:ext cx="8797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061695" y="7718137"/>
            <a:ext cx="5749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 Box 1"/>
          <p:cNvSpPr txBox="1"/>
          <p:nvPr/>
        </p:nvSpPr>
        <p:spPr>
          <a:xfrm>
            <a:off x="838200" y="285750"/>
            <a:ext cx="213360" cy="368300"/>
          </a:xfrm>
          <a:prstGeom prst="rect">
            <a:avLst/>
          </a:prstGeom>
          <a:noFill/>
        </p:spPr>
        <p:txBody>
          <a:bodyPr wrap="square" rtlCol="0">
            <a:spAutoFit/>
          </a:bodyPr>
          <a:lstStyle/>
          <a:p>
            <a:r>
              <a:rPr lang="vi-VN" altLang="en-US">
                <a:solidFill>
                  <a:srgbClr val="FF0000"/>
                </a:solidFill>
              </a:rPr>
              <a:t>1</a:t>
            </a:r>
          </a:p>
        </p:txBody>
      </p:sp>
      <p:sp>
        <p:nvSpPr>
          <p:cNvPr id="3" name="Text Box 2"/>
          <p:cNvSpPr txBox="1"/>
          <p:nvPr/>
        </p:nvSpPr>
        <p:spPr>
          <a:xfrm>
            <a:off x="3124200" y="654050"/>
            <a:ext cx="327025" cy="368300"/>
          </a:xfrm>
          <a:prstGeom prst="rect">
            <a:avLst/>
          </a:prstGeom>
          <a:noFill/>
        </p:spPr>
        <p:txBody>
          <a:bodyPr wrap="square" rtlCol="0">
            <a:spAutoFit/>
          </a:bodyPr>
          <a:lstStyle/>
          <a:p>
            <a:r>
              <a:rPr lang="vi-VN" altLang="en-US">
                <a:solidFill>
                  <a:srgbClr val="FF0000"/>
                </a:solidFill>
              </a:rPr>
              <a:t>2</a:t>
            </a:r>
          </a:p>
        </p:txBody>
      </p:sp>
      <p:sp>
        <p:nvSpPr>
          <p:cNvPr id="7" name="Text Box 6"/>
          <p:cNvSpPr txBox="1"/>
          <p:nvPr/>
        </p:nvSpPr>
        <p:spPr>
          <a:xfrm>
            <a:off x="6400800" y="590550"/>
            <a:ext cx="213360" cy="368300"/>
          </a:xfrm>
          <a:prstGeom prst="rect">
            <a:avLst/>
          </a:prstGeom>
          <a:noFill/>
        </p:spPr>
        <p:txBody>
          <a:bodyPr wrap="square" rtlCol="0">
            <a:spAutoFit/>
          </a:bodyPr>
          <a:lstStyle/>
          <a:p>
            <a:r>
              <a:rPr lang="vi-VN" altLang="en-US">
                <a:solidFill>
                  <a:srgbClr val="FF0000"/>
                </a:solidFill>
              </a:rPr>
              <a:t>3</a:t>
            </a:r>
          </a:p>
        </p:txBody>
      </p:sp>
      <p:sp>
        <p:nvSpPr>
          <p:cNvPr id="11" name="Text Box 10"/>
          <p:cNvSpPr txBox="1"/>
          <p:nvPr/>
        </p:nvSpPr>
        <p:spPr>
          <a:xfrm>
            <a:off x="1143000" y="958850"/>
            <a:ext cx="213360" cy="368300"/>
          </a:xfrm>
          <a:prstGeom prst="rect">
            <a:avLst/>
          </a:prstGeom>
          <a:noFill/>
        </p:spPr>
        <p:txBody>
          <a:bodyPr wrap="square" rtlCol="0">
            <a:spAutoFit/>
          </a:bodyPr>
          <a:lstStyle/>
          <a:p>
            <a:r>
              <a:rPr lang="vi-VN" altLang="en-US">
                <a:solidFill>
                  <a:srgbClr val="FF0000"/>
                </a:solidFill>
              </a:rPr>
              <a:t>4</a:t>
            </a:r>
          </a:p>
        </p:txBody>
      </p:sp>
      <p:sp>
        <p:nvSpPr>
          <p:cNvPr id="18" name="Text Box 17"/>
          <p:cNvSpPr txBox="1"/>
          <p:nvPr/>
        </p:nvSpPr>
        <p:spPr>
          <a:xfrm>
            <a:off x="853440" y="1276350"/>
            <a:ext cx="274320" cy="368300"/>
          </a:xfrm>
          <a:prstGeom prst="rect">
            <a:avLst/>
          </a:prstGeom>
          <a:noFill/>
        </p:spPr>
        <p:txBody>
          <a:bodyPr wrap="square" rtlCol="0">
            <a:spAutoFit/>
          </a:bodyPr>
          <a:lstStyle/>
          <a:p>
            <a:r>
              <a:rPr lang="vi-VN" altLang="en-US">
                <a:solidFill>
                  <a:srgbClr val="FF0000"/>
                </a:solidFill>
              </a:rPr>
              <a:t>5</a:t>
            </a:r>
          </a:p>
        </p:txBody>
      </p:sp>
      <p:sp>
        <p:nvSpPr>
          <p:cNvPr id="19" name="Text Box 18"/>
          <p:cNvSpPr txBox="1"/>
          <p:nvPr/>
        </p:nvSpPr>
        <p:spPr>
          <a:xfrm>
            <a:off x="1143000" y="1581150"/>
            <a:ext cx="213360" cy="368300"/>
          </a:xfrm>
          <a:prstGeom prst="rect">
            <a:avLst/>
          </a:prstGeom>
          <a:noFill/>
        </p:spPr>
        <p:txBody>
          <a:bodyPr wrap="square" rtlCol="0">
            <a:spAutoFit/>
          </a:bodyPr>
          <a:lstStyle/>
          <a:p>
            <a:r>
              <a:rPr lang="vi-VN" altLang="en-US">
                <a:solidFill>
                  <a:srgbClr val="FF0000"/>
                </a:solidFill>
              </a:rPr>
              <a:t>6</a:t>
            </a:r>
          </a:p>
        </p:txBody>
      </p:sp>
      <p:sp>
        <p:nvSpPr>
          <p:cNvPr id="20" name="Text Box 19"/>
          <p:cNvSpPr txBox="1"/>
          <p:nvPr/>
        </p:nvSpPr>
        <p:spPr>
          <a:xfrm>
            <a:off x="7391400" y="1581150"/>
            <a:ext cx="213360" cy="368300"/>
          </a:xfrm>
          <a:prstGeom prst="rect">
            <a:avLst/>
          </a:prstGeom>
          <a:noFill/>
        </p:spPr>
        <p:txBody>
          <a:bodyPr wrap="square" rtlCol="0">
            <a:spAutoFit/>
          </a:bodyPr>
          <a:lstStyle/>
          <a:p>
            <a:r>
              <a:rPr lang="vi-VN" altLang="en-US">
                <a:solidFill>
                  <a:srgbClr val="FF0000"/>
                </a:solidFill>
              </a:rPr>
              <a:t>7</a:t>
            </a:r>
          </a:p>
        </p:txBody>
      </p:sp>
      <p:sp>
        <p:nvSpPr>
          <p:cNvPr id="21" name="Text Box 20"/>
          <p:cNvSpPr txBox="1"/>
          <p:nvPr/>
        </p:nvSpPr>
        <p:spPr>
          <a:xfrm>
            <a:off x="838200" y="2571750"/>
            <a:ext cx="213360" cy="368300"/>
          </a:xfrm>
          <a:prstGeom prst="rect">
            <a:avLst/>
          </a:prstGeom>
          <a:noFill/>
        </p:spPr>
        <p:txBody>
          <a:bodyPr wrap="square" rtlCol="0">
            <a:spAutoFit/>
          </a:bodyPr>
          <a:lstStyle/>
          <a:p>
            <a:r>
              <a:rPr lang="vi-VN" altLang="en-US">
                <a:solidFill>
                  <a:srgbClr val="FF0000"/>
                </a:solidFill>
              </a:rPr>
              <a:t>8</a:t>
            </a:r>
          </a:p>
        </p:txBody>
      </p:sp>
      <p:sp>
        <p:nvSpPr>
          <p:cNvPr id="22" name="Text Box 21"/>
          <p:cNvSpPr txBox="1"/>
          <p:nvPr/>
        </p:nvSpPr>
        <p:spPr>
          <a:xfrm>
            <a:off x="1143000" y="2876550"/>
            <a:ext cx="213360" cy="368300"/>
          </a:xfrm>
          <a:prstGeom prst="rect">
            <a:avLst/>
          </a:prstGeom>
          <a:noFill/>
        </p:spPr>
        <p:txBody>
          <a:bodyPr wrap="square" rtlCol="0">
            <a:spAutoFit/>
          </a:bodyPr>
          <a:lstStyle/>
          <a:p>
            <a:r>
              <a:rPr lang="vi-VN" altLang="en-US">
                <a:solidFill>
                  <a:srgbClr val="FF0000"/>
                </a:solidFill>
              </a:rPr>
              <a:t>9</a:t>
            </a:r>
          </a:p>
        </p:txBody>
      </p:sp>
      <p:sp>
        <p:nvSpPr>
          <p:cNvPr id="23" name="Text Box 22"/>
          <p:cNvSpPr txBox="1"/>
          <p:nvPr/>
        </p:nvSpPr>
        <p:spPr>
          <a:xfrm>
            <a:off x="685800" y="3181350"/>
            <a:ext cx="533400" cy="368300"/>
          </a:xfrm>
          <a:prstGeom prst="rect">
            <a:avLst/>
          </a:prstGeom>
          <a:noFill/>
        </p:spPr>
        <p:txBody>
          <a:bodyPr wrap="square" rtlCol="0">
            <a:spAutoFit/>
          </a:bodyPr>
          <a:lstStyle/>
          <a:p>
            <a:r>
              <a:rPr lang="vi-VN" altLang="en-US">
                <a:solidFill>
                  <a:srgbClr val="FF0000"/>
                </a:solidFill>
              </a:rPr>
              <a:t>10</a:t>
            </a:r>
          </a:p>
        </p:txBody>
      </p:sp>
      <p:sp>
        <p:nvSpPr>
          <p:cNvPr id="24" name="Text Box 23"/>
          <p:cNvSpPr txBox="1"/>
          <p:nvPr/>
        </p:nvSpPr>
        <p:spPr>
          <a:xfrm>
            <a:off x="2514600" y="3169920"/>
            <a:ext cx="441325" cy="379730"/>
          </a:xfrm>
          <a:prstGeom prst="rect">
            <a:avLst/>
          </a:prstGeom>
          <a:noFill/>
        </p:spPr>
        <p:txBody>
          <a:bodyPr wrap="square" rtlCol="0">
            <a:noAutofit/>
          </a:bodyPr>
          <a:lstStyle/>
          <a:p>
            <a:r>
              <a:rPr lang="vi-VN" altLang="en-US">
                <a:solidFill>
                  <a:srgbClr val="FF0000"/>
                </a:solidFill>
              </a:rPr>
              <a:t>11</a:t>
            </a:r>
          </a:p>
        </p:txBody>
      </p:sp>
      <p:sp>
        <p:nvSpPr>
          <p:cNvPr id="25" name="Text Box 24"/>
          <p:cNvSpPr txBox="1"/>
          <p:nvPr/>
        </p:nvSpPr>
        <p:spPr>
          <a:xfrm>
            <a:off x="990600" y="3486150"/>
            <a:ext cx="502920" cy="368300"/>
          </a:xfrm>
          <a:prstGeom prst="rect">
            <a:avLst/>
          </a:prstGeom>
          <a:noFill/>
        </p:spPr>
        <p:txBody>
          <a:bodyPr wrap="square" rtlCol="0">
            <a:spAutoFit/>
          </a:bodyPr>
          <a:lstStyle/>
          <a:p>
            <a:r>
              <a:rPr lang="vi-VN" altLang="en-US">
                <a:solidFill>
                  <a:srgbClr val="FF0000"/>
                </a:solidFill>
              </a:rPr>
              <a:t>12</a:t>
            </a:r>
          </a:p>
        </p:txBody>
      </p:sp>
      <p:sp>
        <p:nvSpPr>
          <p:cNvPr id="26" name="Text Box 25"/>
          <p:cNvSpPr txBox="1"/>
          <p:nvPr/>
        </p:nvSpPr>
        <p:spPr>
          <a:xfrm>
            <a:off x="-76200" y="3790950"/>
            <a:ext cx="441325" cy="368300"/>
          </a:xfrm>
          <a:prstGeom prst="rect">
            <a:avLst/>
          </a:prstGeom>
          <a:noFill/>
        </p:spPr>
        <p:txBody>
          <a:bodyPr wrap="square" rtlCol="0">
            <a:spAutoFit/>
          </a:bodyPr>
          <a:lstStyle/>
          <a:p>
            <a:r>
              <a:rPr lang="vi-VN" altLang="en-US">
                <a:solidFill>
                  <a:srgbClr val="FF0000"/>
                </a:solidFill>
              </a:rPr>
              <a:t>13</a:t>
            </a:r>
          </a:p>
        </p:txBody>
      </p:sp>
      <p:sp>
        <p:nvSpPr>
          <p:cNvPr id="28" name="Text Box 27"/>
          <p:cNvSpPr txBox="1"/>
          <p:nvPr/>
        </p:nvSpPr>
        <p:spPr>
          <a:xfrm>
            <a:off x="5265420" y="3790950"/>
            <a:ext cx="548005" cy="368300"/>
          </a:xfrm>
          <a:prstGeom prst="rect">
            <a:avLst/>
          </a:prstGeom>
          <a:noFill/>
        </p:spPr>
        <p:txBody>
          <a:bodyPr wrap="square" rtlCol="0">
            <a:spAutoFit/>
          </a:bodyPr>
          <a:lstStyle/>
          <a:p>
            <a:r>
              <a:rPr lang="vi-VN" altLang="en-US">
                <a:solidFill>
                  <a:srgbClr val="FF0000"/>
                </a:solidFill>
              </a:rPr>
              <a:t>14</a:t>
            </a:r>
          </a:p>
        </p:txBody>
      </p:sp>
      <p:sp>
        <p:nvSpPr>
          <p:cNvPr id="29" name="TextBox 3"/>
          <p:cNvSpPr txBox="1"/>
          <p:nvPr/>
        </p:nvSpPr>
        <p:spPr>
          <a:xfrm>
            <a:off x="853440" y="4488916"/>
            <a:ext cx="5117841" cy="459105"/>
          </a:xfrm>
          <a:prstGeom prst="rect">
            <a:avLst/>
          </a:prstGeom>
          <a:solidFill>
            <a:srgbClr val="FEDEF3"/>
          </a:solidFill>
        </p:spPr>
        <p:txBody>
          <a:bodyPr wrap="square" lIns="91318" tIns="45660" rIns="91318" bIns="45660" rtlCol="0">
            <a:spAutoFit/>
          </a:bodyPr>
          <a:lstStyle/>
          <a:p>
            <a:pPr algn="ctr"/>
            <a:r>
              <a:rPr lang="vi-VN" altLang="en-US" sz="2400">
                <a:latin typeface="Arial" panose="020B0604020202020204" pitchFamily="34" charset="0"/>
                <a:ea typeface="Arial-Rounded" pitchFamily="34" charset="0"/>
                <a:cs typeface="Arial" panose="020B0604020202020204" pitchFamily="34" charset="0"/>
              </a:rPr>
              <a:t>Luyện đọc từng câu lần 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fade">
                                      <p:cBhvr>
                                        <p:cTn id="37" dur="500"/>
                                        <p:tgtEl>
                                          <p:spTgt spid="2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fade">
                                      <p:cBhvr>
                                        <p:cTn id="40" dur="500"/>
                                        <p:tgtEl>
                                          <p:spTgt spid="2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fade">
                                      <p:cBhvr>
                                        <p:cTn id="43" dur="500"/>
                                        <p:tgtEl>
                                          <p:spTgt spid="2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500"/>
                                        <p:tgtEl>
                                          <p:spTgt spid="28"/>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500"/>
                                        <p:tgtEl>
                                          <p:spTgt spid="29"/>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xit" presetSubtype="10" fill="hold" grpId="1" nodeType="clickEffect">
                                  <p:stCondLst>
                                    <p:cond delay="0"/>
                                  </p:stCondLst>
                                  <p:childTnLst>
                                    <p:animEffect transition="out" filter="blinds(horizontal)">
                                      <p:cBhvr>
                                        <p:cTn id="55" dur="500"/>
                                        <p:tgtEl>
                                          <p:spTgt spid="29"/>
                                        </p:tgtEl>
                                      </p:cBhvr>
                                    </p:animEffect>
                                    <p:set>
                                      <p:cBhvr>
                                        <p:cTn id="56" dur="1" fill="hold">
                                          <p:stCondLst>
                                            <p:cond delay="499"/>
                                          </p:stCondLst>
                                        </p:cTn>
                                        <p:tgtEl>
                                          <p:spTgt spid="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7" grpId="0"/>
      <p:bldP spid="11" grpId="0"/>
      <p:bldP spid="18" grpId="0"/>
      <p:bldP spid="19" grpId="0"/>
      <p:bldP spid="20" grpId="0"/>
      <p:bldP spid="21" grpId="0"/>
      <p:bldP spid="22" grpId="0"/>
      <p:bldP spid="23" grpId="0"/>
      <p:bldP spid="24" grpId="0"/>
      <p:bldP spid="25" grpId="0"/>
      <p:bldP spid="26" grpId="0"/>
      <p:bldP spid="28" grpId="0"/>
      <p:bldP spid="29" grpId="0" bldLvl="0" animBg="1"/>
      <p:bldP spid="29" grpId="1"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165</Words>
  <Application>Microsoft Office PowerPoint</Application>
  <PresentationFormat>On-screen Show (16:9)</PresentationFormat>
  <Paragraphs>80</Paragraphs>
  <Slides>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Arial-Rounded</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Admin</cp:lastModifiedBy>
  <cp:revision>245</cp:revision>
  <dcterms:created xsi:type="dcterms:W3CDTF">2020-12-08T15:48:00Z</dcterms:created>
  <dcterms:modified xsi:type="dcterms:W3CDTF">2025-04-05T16:17:51Z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ACC27F6D10614E2DAB2F531C989EE758_12</vt:lpwstr>
  </property>
  <property fmtid="{D5CDD505-2E9C-101B-9397-08002B2CF9AE}" pid="3" name="KSOProductBuildVer">
    <vt:lpwstr>1033-12.2.0.13472</vt:lpwstr>
  </property>
</Properties>
</file>