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317" r:id="rId3"/>
    <p:sldId id="363" r:id="rId4"/>
  </p:sldIdLst>
  <p:sldSz cx="9144000" cy="5143500" type="screen16x9"/>
  <p:notesSz cx="6858000" cy="9144000"/>
  <p:defaultText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80"/>
    <a:srgbClr val="FEDEF3"/>
    <a:srgbClr val="FE8ACC"/>
    <a:srgbClr val="FECEED"/>
    <a:srgbClr val="FD0B95"/>
    <a:srgbClr val="FDBBE5"/>
    <a:srgbClr val="FD49B0"/>
    <a:srgbClr val="FEA8D9"/>
    <a:srgbClr val="FD2BA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72" autoAdjust="0"/>
  </p:normalViewPr>
  <p:slideViewPr>
    <p:cSldViewPr showGuides="1">
      <p:cViewPr varScale="1">
        <p:scale>
          <a:sx n="91" d="100"/>
          <a:sy n="91" d="100"/>
        </p:scale>
        <p:origin x="786" y="96"/>
      </p:cViewPr>
      <p:guideLst>
        <p:guide orient="horz" pos="1668"/>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3130" rtl="0" eaLnBrk="1" latinLnBrk="0" hangingPunct="1">
      <a:defRPr sz="1200" kern="1200">
        <a:solidFill>
          <a:schemeClr val="tx1"/>
        </a:solidFill>
        <a:latin typeface="+mn-lt"/>
        <a:ea typeface="+mn-ea"/>
        <a:cs typeface="+mn-cs"/>
      </a:defRPr>
    </a:lvl1pPr>
    <a:lvl2pPr marL="456565" algn="l" defTabSz="913130" rtl="0" eaLnBrk="1" latinLnBrk="0" hangingPunct="1">
      <a:defRPr sz="1200" kern="1200">
        <a:solidFill>
          <a:schemeClr val="tx1"/>
        </a:solidFill>
        <a:latin typeface="+mn-lt"/>
        <a:ea typeface="+mn-ea"/>
        <a:cs typeface="+mn-cs"/>
      </a:defRPr>
    </a:lvl2pPr>
    <a:lvl3pPr marL="913130" algn="l" defTabSz="913130" rtl="0" eaLnBrk="1" latinLnBrk="0" hangingPunct="1">
      <a:defRPr sz="1200" kern="1200">
        <a:solidFill>
          <a:schemeClr val="tx1"/>
        </a:solidFill>
        <a:latin typeface="+mn-lt"/>
        <a:ea typeface="+mn-ea"/>
        <a:cs typeface="+mn-cs"/>
      </a:defRPr>
    </a:lvl3pPr>
    <a:lvl4pPr marL="1369695" algn="l" defTabSz="913130" rtl="0" eaLnBrk="1" latinLnBrk="0" hangingPunct="1">
      <a:defRPr sz="1200" kern="1200">
        <a:solidFill>
          <a:schemeClr val="tx1"/>
        </a:solidFill>
        <a:latin typeface="+mn-lt"/>
        <a:ea typeface="+mn-ea"/>
        <a:cs typeface="+mn-cs"/>
      </a:defRPr>
    </a:lvl4pPr>
    <a:lvl5pPr marL="1826260" algn="l" defTabSz="913130" rtl="0" eaLnBrk="1" latinLnBrk="0" hangingPunct="1">
      <a:defRPr sz="1200" kern="1200">
        <a:solidFill>
          <a:schemeClr val="tx1"/>
        </a:solidFill>
        <a:latin typeface="+mn-lt"/>
        <a:ea typeface="+mn-ea"/>
        <a:cs typeface="+mn-cs"/>
      </a:defRPr>
    </a:lvl5pPr>
    <a:lvl6pPr marL="2282825" algn="l" defTabSz="913130" rtl="0" eaLnBrk="1" latinLnBrk="0" hangingPunct="1">
      <a:defRPr sz="1200" kern="1200">
        <a:solidFill>
          <a:schemeClr val="tx1"/>
        </a:solidFill>
        <a:latin typeface="+mn-lt"/>
        <a:ea typeface="+mn-ea"/>
        <a:cs typeface="+mn-cs"/>
      </a:defRPr>
    </a:lvl6pPr>
    <a:lvl7pPr marL="2739390" algn="l" defTabSz="913130" rtl="0" eaLnBrk="1" latinLnBrk="0" hangingPunct="1">
      <a:defRPr sz="1200" kern="1200">
        <a:solidFill>
          <a:schemeClr val="tx1"/>
        </a:solidFill>
        <a:latin typeface="+mn-lt"/>
        <a:ea typeface="+mn-ea"/>
        <a:cs typeface="+mn-cs"/>
      </a:defRPr>
    </a:lvl7pPr>
    <a:lvl8pPr marL="3195955" algn="l" defTabSz="913130" rtl="0" eaLnBrk="1" latinLnBrk="0" hangingPunct="1">
      <a:defRPr sz="1200" kern="1200">
        <a:solidFill>
          <a:schemeClr val="tx1"/>
        </a:solidFill>
        <a:latin typeface="+mn-lt"/>
        <a:ea typeface="+mn-ea"/>
        <a:cs typeface="+mn-cs"/>
      </a:defRPr>
    </a:lvl8pPr>
    <a:lvl9pPr marL="3652520" algn="l" defTabSz="913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65" indent="0" algn="ctr">
              <a:buNone/>
              <a:defRPr>
                <a:solidFill>
                  <a:schemeClr val="tx1">
                    <a:tint val="75000"/>
                  </a:schemeClr>
                </a:solidFill>
              </a:defRPr>
            </a:lvl2pPr>
            <a:lvl3pPr marL="913130" indent="0" algn="ctr">
              <a:buNone/>
              <a:defRPr>
                <a:solidFill>
                  <a:schemeClr val="tx1">
                    <a:tint val="75000"/>
                  </a:schemeClr>
                </a:solidFill>
              </a:defRPr>
            </a:lvl3pPr>
            <a:lvl4pPr marL="1369695" indent="0" algn="ctr">
              <a:buNone/>
              <a:defRPr>
                <a:solidFill>
                  <a:schemeClr val="tx1">
                    <a:tint val="75000"/>
                  </a:schemeClr>
                </a:solidFill>
              </a:defRPr>
            </a:lvl4pPr>
            <a:lvl5pPr marL="1826260" indent="0" algn="ctr">
              <a:buNone/>
              <a:defRPr>
                <a:solidFill>
                  <a:schemeClr val="tx1">
                    <a:tint val="75000"/>
                  </a:schemeClr>
                </a:solidFill>
              </a:defRPr>
            </a:lvl5pPr>
            <a:lvl6pPr marL="2282825" indent="0" algn="ctr">
              <a:buNone/>
              <a:defRPr>
                <a:solidFill>
                  <a:schemeClr val="tx1">
                    <a:tint val="75000"/>
                  </a:schemeClr>
                </a:solidFill>
              </a:defRPr>
            </a:lvl6pPr>
            <a:lvl7pPr marL="2739390" indent="0" algn="ctr">
              <a:buNone/>
              <a:defRPr>
                <a:solidFill>
                  <a:schemeClr val="tx1">
                    <a:tint val="75000"/>
                  </a:schemeClr>
                </a:solidFill>
              </a:defRPr>
            </a:lvl7pPr>
            <a:lvl8pPr marL="3195955" indent="0" algn="ctr">
              <a:buNone/>
              <a:defRPr>
                <a:solidFill>
                  <a:schemeClr val="tx1">
                    <a:tint val="75000"/>
                  </a:schemeClr>
                </a:solidFill>
              </a:defRPr>
            </a:lvl8pPr>
            <a:lvl9pPr marL="365252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65" indent="0">
              <a:buNone/>
              <a:defRPr sz="1800">
                <a:solidFill>
                  <a:schemeClr val="tx1">
                    <a:tint val="75000"/>
                  </a:schemeClr>
                </a:solidFill>
              </a:defRPr>
            </a:lvl2pPr>
            <a:lvl3pPr marL="913130" indent="0">
              <a:buNone/>
              <a:defRPr sz="1600">
                <a:solidFill>
                  <a:schemeClr val="tx1">
                    <a:tint val="75000"/>
                  </a:schemeClr>
                </a:solidFill>
              </a:defRPr>
            </a:lvl3pPr>
            <a:lvl4pPr marL="1369695" indent="0">
              <a:buNone/>
              <a:defRPr sz="1400">
                <a:solidFill>
                  <a:schemeClr val="tx1">
                    <a:tint val="75000"/>
                  </a:schemeClr>
                </a:solidFill>
              </a:defRPr>
            </a:lvl4pPr>
            <a:lvl5pPr marL="1826260" indent="0">
              <a:buNone/>
              <a:defRPr sz="1400">
                <a:solidFill>
                  <a:schemeClr val="tx1">
                    <a:tint val="75000"/>
                  </a:schemeClr>
                </a:solidFill>
              </a:defRPr>
            </a:lvl5pPr>
            <a:lvl6pPr marL="2282825" indent="0">
              <a:buNone/>
              <a:defRPr sz="1400">
                <a:solidFill>
                  <a:schemeClr val="tx1">
                    <a:tint val="75000"/>
                  </a:schemeClr>
                </a:solidFill>
              </a:defRPr>
            </a:lvl6pPr>
            <a:lvl7pPr marL="2739390" indent="0">
              <a:buNone/>
              <a:defRPr sz="1400">
                <a:solidFill>
                  <a:schemeClr val="tx1">
                    <a:tint val="75000"/>
                  </a:schemeClr>
                </a:solidFill>
              </a:defRPr>
            </a:lvl7pPr>
            <a:lvl8pPr marL="3195955" indent="0">
              <a:buNone/>
              <a:defRPr sz="1400">
                <a:solidFill>
                  <a:schemeClr val="tx1">
                    <a:tint val="75000"/>
                  </a:schemeClr>
                </a:solidFill>
              </a:defRPr>
            </a:lvl8pPr>
            <a:lvl9pPr marL="365252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9"/>
            <a:ext cx="3008313" cy="351829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65" indent="0">
              <a:buNone/>
              <a:defRPr sz="2800"/>
            </a:lvl2pPr>
            <a:lvl3pPr marL="913130" indent="0">
              <a:buNone/>
              <a:defRPr sz="2400"/>
            </a:lvl3pPr>
            <a:lvl4pPr marL="1369695" indent="0">
              <a:buNone/>
              <a:defRPr sz="2000"/>
            </a:lvl4pPr>
            <a:lvl5pPr marL="1826260" indent="0">
              <a:buNone/>
              <a:defRPr sz="2000"/>
            </a:lvl5pPr>
            <a:lvl6pPr marL="2282825" indent="0">
              <a:buNone/>
              <a:defRPr sz="2000"/>
            </a:lvl6pPr>
            <a:lvl7pPr marL="2739390" indent="0">
              <a:buNone/>
              <a:defRPr sz="2000"/>
            </a:lvl7pPr>
            <a:lvl8pPr marL="3195955" indent="0">
              <a:buNone/>
              <a:defRPr sz="2000"/>
            </a:lvl8pPr>
            <a:lvl9pPr marL="3652520"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05" tIns="45654" rIns="91305" bIns="4565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05" tIns="45654" rIns="91305" bIns="45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05" tIns="45654" rIns="91305" bIns="45654" rtlCol="0" anchor="ctr"/>
          <a:lstStyle>
            <a:lvl1pPr algn="l">
              <a:defRPr sz="1200">
                <a:solidFill>
                  <a:schemeClr val="tx1">
                    <a:tint val="75000"/>
                  </a:schemeClr>
                </a:solidFill>
              </a:defRPr>
            </a:lvl1pPr>
          </a:lstStyle>
          <a:p>
            <a:fld id="{4CEF851F-4C9B-4ED8-A706-7687066F5A2C}" type="datetimeFigureOut">
              <a:rPr lang="en-US" smtClean="0"/>
              <a:t>5/4/2025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05" tIns="45654" rIns="91305" bIns="4565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05" tIns="45654" rIns="91305" bIns="4565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30" rtl="0" eaLnBrk="1" latinLnBrk="0" hangingPunct="1">
        <a:spcBef>
          <a:spcPct val="0"/>
        </a:spcBef>
        <a:buNone/>
        <a:defRPr sz="4400" kern="1200">
          <a:solidFill>
            <a:schemeClr val="tx1"/>
          </a:solidFill>
          <a:latin typeface="+mj-lt"/>
          <a:ea typeface="+mj-ea"/>
          <a:cs typeface="+mj-cs"/>
        </a:defRPr>
      </a:lvl1pPr>
    </p:titleStyle>
    <p:bodyStyle>
      <a:lvl1pPr marL="342265" indent="-342265" algn="l" defTabSz="91313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1680" indent="-285115" algn="l" defTabSz="91313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1095" indent="-227965" algn="l" defTabSz="91313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766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422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079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735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392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048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8"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 name="connsiteX0-449" fmla="*/ 76 w 21676"/>
              <a:gd name="connsiteY0-450" fmla="*/ 0 h 23225"/>
              <a:gd name="connsiteX1-451" fmla="*/ 21676 w 21676"/>
              <a:gd name="connsiteY1-452" fmla="*/ 0 h 23225"/>
              <a:gd name="connsiteX2-453" fmla="*/ 21625 w 21676"/>
              <a:gd name="connsiteY2-454" fmla="*/ 18938 h 23225"/>
              <a:gd name="connsiteX3-455" fmla="*/ 17591 w 21676"/>
              <a:gd name="connsiteY3-456" fmla="*/ 19806 h 23225"/>
              <a:gd name="connsiteX4-457" fmla="*/ 8469 w 21676"/>
              <a:gd name="connsiteY4-458" fmla="*/ 23038 h 23225"/>
              <a:gd name="connsiteX5-459" fmla="*/ 1 w 21676"/>
              <a:gd name="connsiteY5-460" fmla="*/ 20416 h 23225"/>
              <a:gd name="connsiteX6-461" fmla="*/ 76 w 21676"/>
              <a:gd name="connsiteY6-462" fmla="*/ 0 h 23225"/>
              <a:gd name="connsiteX0-463" fmla="*/ 76 w 21676"/>
              <a:gd name="connsiteY0-464" fmla="*/ 0 h 23225"/>
              <a:gd name="connsiteX1-465" fmla="*/ 21676 w 21676"/>
              <a:gd name="connsiteY1-466" fmla="*/ 0 h 23225"/>
              <a:gd name="connsiteX2-467" fmla="*/ 21625 w 21676"/>
              <a:gd name="connsiteY2-468" fmla="*/ 18938 h 23225"/>
              <a:gd name="connsiteX3-469" fmla="*/ 17591 w 21676"/>
              <a:gd name="connsiteY3-470" fmla="*/ 19806 h 23225"/>
              <a:gd name="connsiteX4-471" fmla="*/ 8290 w 21676"/>
              <a:gd name="connsiteY4-472" fmla="*/ 23038 h 23225"/>
              <a:gd name="connsiteX5-473" fmla="*/ 1 w 21676"/>
              <a:gd name="connsiteY5-474" fmla="*/ 20416 h 23225"/>
              <a:gd name="connsiteX6-475" fmla="*/ 76 w 21676"/>
              <a:gd name="connsiteY6-476" fmla="*/ 0 h 23225"/>
              <a:gd name="connsiteX0-477" fmla="*/ 76 w 21676"/>
              <a:gd name="connsiteY0-478" fmla="*/ 0 h 23054"/>
              <a:gd name="connsiteX1-479" fmla="*/ 21676 w 21676"/>
              <a:gd name="connsiteY1-480" fmla="*/ 0 h 23054"/>
              <a:gd name="connsiteX2-481" fmla="*/ 21625 w 21676"/>
              <a:gd name="connsiteY2-482" fmla="*/ 18938 h 23054"/>
              <a:gd name="connsiteX3-483" fmla="*/ 17591 w 21676"/>
              <a:gd name="connsiteY3-484" fmla="*/ 19806 h 23054"/>
              <a:gd name="connsiteX4-485" fmla="*/ 8290 w 21676"/>
              <a:gd name="connsiteY4-486" fmla="*/ 23038 h 23054"/>
              <a:gd name="connsiteX5-487" fmla="*/ 1 w 21676"/>
              <a:gd name="connsiteY5-488" fmla="*/ 20416 h 23054"/>
              <a:gd name="connsiteX6-489" fmla="*/ 76 w 21676"/>
              <a:gd name="connsiteY6-490" fmla="*/ 0 h 23054"/>
              <a:gd name="connsiteX0-491" fmla="*/ 76 w 21676"/>
              <a:gd name="connsiteY0-492" fmla="*/ 0 h 23038"/>
              <a:gd name="connsiteX1-493" fmla="*/ 21676 w 21676"/>
              <a:gd name="connsiteY1-494" fmla="*/ 0 h 23038"/>
              <a:gd name="connsiteX2-495" fmla="*/ 21625 w 21676"/>
              <a:gd name="connsiteY2-496" fmla="*/ 18938 h 23038"/>
              <a:gd name="connsiteX3-497" fmla="*/ 17591 w 21676"/>
              <a:gd name="connsiteY3-498" fmla="*/ 19806 h 23038"/>
              <a:gd name="connsiteX4-499" fmla="*/ 8290 w 21676"/>
              <a:gd name="connsiteY4-500" fmla="*/ 23038 h 23038"/>
              <a:gd name="connsiteX5-501" fmla="*/ 1 w 21676"/>
              <a:gd name="connsiteY5-502" fmla="*/ 20416 h 23038"/>
              <a:gd name="connsiteX6-503" fmla="*/ 76 w 21676"/>
              <a:gd name="connsiteY6-504" fmla="*/ 0 h 23038"/>
              <a:gd name="connsiteX0-505" fmla="*/ 76 w 21676"/>
              <a:gd name="connsiteY0-506" fmla="*/ 0 h 23038"/>
              <a:gd name="connsiteX1-507" fmla="*/ 21676 w 21676"/>
              <a:gd name="connsiteY1-508" fmla="*/ 0 h 23038"/>
              <a:gd name="connsiteX2-509" fmla="*/ 21625 w 21676"/>
              <a:gd name="connsiteY2-510" fmla="*/ 18938 h 23038"/>
              <a:gd name="connsiteX3-511" fmla="*/ 18037 w 21676"/>
              <a:gd name="connsiteY3-512" fmla="*/ 19806 h 23038"/>
              <a:gd name="connsiteX4-513" fmla="*/ 8290 w 21676"/>
              <a:gd name="connsiteY4-514" fmla="*/ 23038 h 23038"/>
              <a:gd name="connsiteX5-515" fmla="*/ 1 w 21676"/>
              <a:gd name="connsiteY5-516" fmla="*/ 20416 h 23038"/>
              <a:gd name="connsiteX6-517" fmla="*/ 76 w 21676"/>
              <a:gd name="connsiteY6-518" fmla="*/ 0 h 23038"/>
              <a:gd name="connsiteX0-519" fmla="*/ 76 w 21676"/>
              <a:gd name="connsiteY0-520" fmla="*/ 0 h 23038"/>
              <a:gd name="connsiteX1-521" fmla="*/ 21676 w 21676"/>
              <a:gd name="connsiteY1-522" fmla="*/ 0 h 23038"/>
              <a:gd name="connsiteX2-523" fmla="*/ 21625 w 21676"/>
              <a:gd name="connsiteY2-524" fmla="*/ 19390 h 23038"/>
              <a:gd name="connsiteX3-525" fmla="*/ 18037 w 21676"/>
              <a:gd name="connsiteY3-526" fmla="*/ 19806 h 23038"/>
              <a:gd name="connsiteX4-527" fmla="*/ 8290 w 21676"/>
              <a:gd name="connsiteY4-528" fmla="*/ 23038 h 23038"/>
              <a:gd name="connsiteX5-529" fmla="*/ 1 w 21676"/>
              <a:gd name="connsiteY5-530" fmla="*/ 20416 h 23038"/>
              <a:gd name="connsiteX6-531" fmla="*/ 76 w 21676"/>
              <a:gd name="connsiteY6-532" fmla="*/ 0 h 23038"/>
              <a:gd name="connsiteX0-533" fmla="*/ 76 w 21676"/>
              <a:gd name="connsiteY0-534" fmla="*/ 0 h 23038"/>
              <a:gd name="connsiteX1-535" fmla="*/ 21676 w 21676"/>
              <a:gd name="connsiteY1-536" fmla="*/ 0 h 23038"/>
              <a:gd name="connsiteX2-537" fmla="*/ 21625 w 21676"/>
              <a:gd name="connsiteY2-538" fmla="*/ 19390 h 23038"/>
              <a:gd name="connsiteX3-539" fmla="*/ 18037 w 21676"/>
              <a:gd name="connsiteY3-540" fmla="*/ 19806 h 23038"/>
              <a:gd name="connsiteX4-541" fmla="*/ 8290 w 21676"/>
              <a:gd name="connsiteY4-542" fmla="*/ 23038 h 23038"/>
              <a:gd name="connsiteX5-543" fmla="*/ 1 w 21676"/>
              <a:gd name="connsiteY5-544" fmla="*/ 20416 h 23038"/>
              <a:gd name="connsiteX6-545" fmla="*/ 76 w 21676"/>
              <a:gd name="connsiteY6-546" fmla="*/ 0 h 23038"/>
              <a:gd name="connsiteX0-547" fmla="*/ 76 w 21676"/>
              <a:gd name="connsiteY0-548" fmla="*/ 0 h 23075"/>
              <a:gd name="connsiteX1-549" fmla="*/ 21676 w 21676"/>
              <a:gd name="connsiteY1-550" fmla="*/ 0 h 23075"/>
              <a:gd name="connsiteX2-551" fmla="*/ 21625 w 21676"/>
              <a:gd name="connsiteY2-552" fmla="*/ 19390 h 23075"/>
              <a:gd name="connsiteX3-553" fmla="*/ 18037 w 21676"/>
              <a:gd name="connsiteY3-554" fmla="*/ 19806 h 23075"/>
              <a:gd name="connsiteX4-555" fmla="*/ 8290 w 21676"/>
              <a:gd name="connsiteY4-556" fmla="*/ 23038 h 23075"/>
              <a:gd name="connsiteX5-557" fmla="*/ 1 w 21676"/>
              <a:gd name="connsiteY5-558" fmla="*/ 20416 h 23075"/>
              <a:gd name="connsiteX6-559" fmla="*/ 76 w 21676"/>
              <a:gd name="connsiteY6-560" fmla="*/ 0 h 2307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FDBB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sp>
        <p:nvSpPr>
          <p:cNvPr id="18" name="Flowchart: Document 17"/>
          <p:cNvSpPr/>
          <p:nvPr/>
        </p:nvSpPr>
        <p:spPr>
          <a:xfrm>
            <a:off x="-43198"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grpSp>
        <p:nvGrpSpPr>
          <p:cNvPr id="2" name="Group 1"/>
          <p:cNvGrpSpPr/>
          <p:nvPr/>
        </p:nvGrpSpPr>
        <p:grpSpPr>
          <a:xfrm>
            <a:off x="2400655" y="2152118"/>
            <a:ext cx="5828945"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 name="connsiteX0-23" fmla="*/ 0 w 5333999"/>
                <a:gd name="connsiteY0-24" fmla="*/ 0 h 724766"/>
                <a:gd name="connsiteX1-25" fmla="*/ 5334000 w 5333999"/>
                <a:gd name="connsiteY1-26" fmla="*/ 0 h 724766"/>
                <a:gd name="connsiteX2-27" fmla="*/ 3970191 w 5333999"/>
                <a:gd name="connsiteY2-28" fmla="*/ 513468 h 724766"/>
                <a:gd name="connsiteX3-29" fmla="*/ 5334000 w 5333999"/>
                <a:gd name="connsiteY3-30" fmla="*/ 724766 h 724766"/>
                <a:gd name="connsiteX4-31" fmla="*/ 0 w 5333999"/>
                <a:gd name="connsiteY4-32" fmla="*/ 724766 h 724766"/>
                <a:gd name="connsiteX5-33" fmla="*/ 0 w 5333999"/>
                <a:gd name="connsiteY5-34" fmla="*/ 0 h 724766"/>
                <a:gd name="connsiteX0-35" fmla="*/ 0 w 5334002"/>
                <a:gd name="connsiteY0-36" fmla="*/ 0 h 724766"/>
                <a:gd name="connsiteX1-37" fmla="*/ 5334000 w 5334002"/>
                <a:gd name="connsiteY1-38" fmla="*/ 0 h 724766"/>
                <a:gd name="connsiteX2-39" fmla="*/ 4572681 w 5334002"/>
                <a:gd name="connsiteY2-40" fmla="*/ 409907 h 724766"/>
                <a:gd name="connsiteX3-41" fmla="*/ 5334000 w 5334002"/>
                <a:gd name="connsiteY3-42" fmla="*/ 724766 h 724766"/>
                <a:gd name="connsiteX4-43" fmla="*/ 0 w 5334002"/>
                <a:gd name="connsiteY4-44" fmla="*/ 724766 h 724766"/>
                <a:gd name="connsiteX5-45" fmla="*/ 0 w 5334002"/>
                <a:gd name="connsiteY5-46" fmla="*/ 0 h 724766"/>
                <a:gd name="connsiteX0-47" fmla="*/ 0 w 5649495"/>
                <a:gd name="connsiteY0-48" fmla="*/ 0 h 724766"/>
                <a:gd name="connsiteX1-49" fmla="*/ 5649496 w 5649495"/>
                <a:gd name="connsiteY1-50" fmla="*/ 27302 h 724766"/>
                <a:gd name="connsiteX2-51" fmla="*/ 4572681 w 5649495"/>
                <a:gd name="connsiteY2-52" fmla="*/ 409907 h 724766"/>
                <a:gd name="connsiteX3-53" fmla="*/ 5334000 w 5649495"/>
                <a:gd name="connsiteY3-54" fmla="*/ 724766 h 724766"/>
                <a:gd name="connsiteX4-55" fmla="*/ 0 w 5649495"/>
                <a:gd name="connsiteY4-56" fmla="*/ 724766 h 724766"/>
                <a:gd name="connsiteX5-57" fmla="*/ 0 w 5649495"/>
                <a:gd name="connsiteY5-58" fmla="*/ 0 h 724766"/>
                <a:gd name="connsiteX0-59" fmla="*/ -1 w 5673840"/>
                <a:gd name="connsiteY0-60" fmla="*/ 152873 h 697464"/>
                <a:gd name="connsiteX1-61" fmla="*/ 5673841 w 5673840"/>
                <a:gd name="connsiteY1-62" fmla="*/ 0 h 697464"/>
                <a:gd name="connsiteX2-63" fmla="*/ 4597026 w 5673840"/>
                <a:gd name="connsiteY2-64" fmla="*/ 382605 h 697464"/>
                <a:gd name="connsiteX3-65" fmla="*/ 5358345 w 5673840"/>
                <a:gd name="connsiteY3-66" fmla="*/ 697464 h 697464"/>
                <a:gd name="connsiteX4-67" fmla="*/ 24345 w 5673840"/>
                <a:gd name="connsiteY4-68" fmla="*/ 697464 h 697464"/>
                <a:gd name="connsiteX5-69" fmla="*/ -1 w 5673840"/>
                <a:gd name="connsiteY5-70" fmla="*/ 152873 h 697464"/>
                <a:gd name="connsiteX0-71" fmla="*/ -1 w 5673840"/>
                <a:gd name="connsiteY0-72" fmla="*/ 152873 h 697464"/>
                <a:gd name="connsiteX1-73" fmla="*/ 5673841 w 5673840"/>
                <a:gd name="connsiteY1-74" fmla="*/ 0 h 697464"/>
                <a:gd name="connsiteX2-75" fmla="*/ 4597026 w 5673840"/>
                <a:gd name="connsiteY2-76" fmla="*/ 382605 h 697464"/>
                <a:gd name="connsiteX3-77" fmla="*/ 5358345 w 5673840"/>
                <a:gd name="connsiteY3-78" fmla="*/ 697464 h 697464"/>
                <a:gd name="connsiteX4-79" fmla="*/ 6831 w 5673840"/>
                <a:gd name="connsiteY4-80" fmla="*/ 568730 h 697464"/>
                <a:gd name="connsiteX5-81" fmla="*/ -1 w 5673840"/>
                <a:gd name="connsiteY5-82" fmla="*/ 152873 h 697464"/>
                <a:gd name="connsiteX0-83" fmla="*/ -1 w 5673840"/>
                <a:gd name="connsiteY0-84" fmla="*/ 152873 h 661803"/>
                <a:gd name="connsiteX1-85" fmla="*/ 5673841 w 5673840"/>
                <a:gd name="connsiteY1-86" fmla="*/ 0 h 661803"/>
                <a:gd name="connsiteX2-87" fmla="*/ 4597026 w 5673840"/>
                <a:gd name="connsiteY2-88" fmla="*/ 382605 h 661803"/>
                <a:gd name="connsiteX3-89" fmla="*/ 5253439 w 5673840"/>
                <a:gd name="connsiteY3-90" fmla="*/ 661803 h 661803"/>
                <a:gd name="connsiteX4-91" fmla="*/ 6831 w 5673840"/>
                <a:gd name="connsiteY4-92" fmla="*/ 568730 h 661803"/>
                <a:gd name="connsiteX5-93" fmla="*/ -1 w 5673840"/>
                <a:gd name="connsiteY5-94" fmla="*/ 152873 h 66180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1408834"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FD49B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3" y="-848743"/>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FD0B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25" y="-104733"/>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3187" y="212767"/>
            <a:ext cx="8151813"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812" y="2089682"/>
            <a:ext cx="993775" cy="119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6832" y="2190750"/>
            <a:ext cx="6931025"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757108" y="3343344"/>
            <a:ext cx="2057992" cy="157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31467" y="3101852"/>
            <a:ext cx="1306522" cy="102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a:t>
            </a:r>
            <a:r>
              <a:rPr lang="en-US" sz="2100" smtClean="0">
                <a:latin typeface="Arial" panose="020B0604020202020204" pitchFamily="34" charset="0"/>
                <a:ea typeface="Arial-Rounded" pitchFamily="34" charset="0"/>
                <a:cs typeface="Arial" panose="020B0604020202020204" pitchFamily="34" charset="0"/>
                <a:sym typeface="+mn-ea"/>
              </a:rPr>
              <a:t>van nài</a:t>
            </a:r>
            <a:r>
              <a:rPr lang="en-US" sz="2100" smtClean="0">
                <a:latin typeface="Arial" panose="020B0604020202020204" pitchFamily="34" charset="0"/>
                <a:ea typeface="Arial-Rounded" pitchFamily="34" charset="0"/>
                <a:cs typeface="Arial" panose="020B0604020202020204" pitchFamily="34" charset="0"/>
              </a:rPr>
              <a:t>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24" name="Text Box 23"/>
          <p:cNvSpPr txBox="1"/>
          <p:nvPr/>
        </p:nvSpPr>
        <p:spPr>
          <a:xfrm>
            <a:off x="2514600" y="3169920"/>
            <a:ext cx="441325" cy="379730"/>
          </a:xfrm>
          <a:prstGeom prst="rect">
            <a:avLst/>
          </a:prstGeom>
          <a:noFill/>
        </p:spPr>
        <p:txBody>
          <a:bodyPr wrap="square" rtlCol="0">
            <a:noAutofit/>
          </a:bodyPr>
          <a:lstStyle/>
          <a:p>
            <a:endParaRPr lang="vi-VN" altLang="en-US">
              <a:solidFill>
                <a:srgbClr val="FF0000"/>
              </a:solidFill>
            </a:endParaRPr>
          </a:p>
        </p:txBody>
      </p:sp>
      <p:sp>
        <p:nvSpPr>
          <p:cNvPr id="29" name="TextBox 3"/>
          <p:cNvSpPr txBox="1"/>
          <p:nvPr/>
        </p:nvSpPr>
        <p:spPr>
          <a:xfrm>
            <a:off x="106680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 ngữ </a:t>
            </a:r>
          </a:p>
        </p:txBody>
      </p:sp>
      <p:cxnSp>
        <p:nvCxnSpPr>
          <p:cNvPr id="5" name="Straight Connector 4"/>
          <p:cNvCxnSpPr/>
          <p:nvPr/>
        </p:nvCxnSpPr>
        <p:spPr>
          <a:xfrm>
            <a:off x="7208520" y="1001395"/>
            <a:ext cx="78486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3" name="Straight Connector 2"/>
          <p:cNvCxnSpPr/>
          <p:nvPr/>
        </p:nvCxnSpPr>
        <p:spPr>
          <a:xfrm>
            <a:off x="1371600" y="4248150"/>
            <a:ext cx="103632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6" name="Straight Connector 5"/>
          <p:cNvCxnSpPr/>
          <p:nvPr/>
        </p:nvCxnSpPr>
        <p:spPr>
          <a:xfrm>
            <a:off x="4419600" y="3549650"/>
            <a:ext cx="3098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4" name="Straight Connector 3"/>
          <p:cNvCxnSpPr/>
          <p:nvPr/>
        </p:nvCxnSpPr>
        <p:spPr>
          <a:xfrm>
            <a:off x="7391400" y="2266950"/>
            <a:ext cx="84899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cxnSp>
        <p:nvCxnSpPr>
          <p:cNvPr id="14" name="Straight Connector 13"/>
          <p:cNvCxnSpPr/>
          <p:nvPr/>
        </p:nvCxnSpPr>
        <p:spPr>
          <a:xfrm flipH="1">
            <a:off x="6965706" y="7012132"/>
            <a:ext cx="419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664695" y="7349837"/>
            <a:ext cx="8797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061695" y="7718137"/>
            <a:ext cx="5749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838200" y="285750"/>
            <a:ext cx="213360" cy="368300"/>
          </a:xfrm>
          <a:prstGeom prst="rect">
            <a:avLst/>
          </a:prstGeom>
          <a:noFill/>
        </p:spPr>
        <p:txBody>
          <a:bodyPr wrap="square" rtlCol="0">
            <a:spAutoFit/>
          </a:bodyPr>
          <a:lstStyle/>
          <a:p>
            <a:r>
              <a:rPr lang="vi-VN" altLang="en-US">
                <a:solidFill>
                  <a:srgbClr val="FF0000"/>
                </a:solidFill>
              </a:rPr>
              <a:t>1</a:t>
            </a:r>
          </a:p>
        </p:txBody>
      </p:sp>
      <p:sp>
        <p:nvSpPr>
          <p:cNvPr id="3" name="Text Box 2"/>
          <p:cNvSpPr txBox="1"/>
          <p:nvPr/>
        </p:nvSpPr>
        <p:spPr>
          <a:xfrm>
            <a:off x="3124200" y="654050"/>
            <a:ext cx="327025" cy="368300"/>
          </a:xfrm>
          <a:prstGeom prst="rect">
            <a:avLst/>
          </a:prstGeom>
          <a:noFill/>
        </p:spPr>
        <p:txBody>
          <a:bodyPr wrap="square" rtlCol="0">
            <a:spAutoFit/>
          </a:bodyPr>
          <a:lstStyle/>
          <a:p>
            <a:r>
              <a:rPr lang="vi-VN" altLang="en-US">
                <a:solidFill>
                  <a:srgbClr val="FF0000"/>
                </a:solidFill>
              </a:rPr>
              <a:t>2</a:t>
            </a:r>
          </a:p>
        </p:txBody>
      </p:sp>
      <p:sp>
        <p:nvSpPr>
          <p:cNvPr id="7" name="Text Box 6"/>
          <p:cNvSpPr txBox="1"/>
          <p:nvPr/>
        </p:nvSpPr>
        <p:spPr>
          <a:xfrm>
            <a:off x="6400800" y="590550"/>
            <a:ext cx="213360" cy="368300"/>
          </a:xfrm>
          <a:prstGeom prst="rect">
            <a:avLst/>
          </a:prstGeom>
          <a:noFill/>
        </p:spPr>
        <p:txBody>
          <a:bodyPr wrap="square" rtlCol="0">
            <a:spAutoFit/>
          </a:bodyPr>
          <a:lstStyle/>
          <a:p>
            <a:r>
              <a:rPr lang="vi-VN" altLang="en-US">
                <a:solidFill>
                  <a:srgbClr val="FF0000"/>
                </a:solidFill>
              </a:rPr>
              <a:t>3</a:t>
            </a:r>
          </a:p>
        </p:txBody>
      </p:sp>
      <p:sp>
        <p:nvSpPr>
          <p:cNvPr id="11" name="Text Box 10"/>
          <p:cNvSpPr txBox="1"/>
          <p:nvPr/>
        </p:nvSpPr>
        <p:spPr>
          <a:xfrm>
            <a:off x="1143000" y="958850"/>
            <a:ext cx="213360" cy="368300"/>
          </a:xfrm>
          <a:prstGeom prst="rect">
            <a:avLst/>
          </a:prstGeom>
          <a:noFill/>
        </p:spPr>
        <p:txBody>
          <a:bodyPr wrap="square" rtlCol="0">
            <a:spAutoFit/>
          </a:bodyPr>
          <a:lstStyle/>
          <a:p>
            <a:r>
              <a:rPr lang="vi-VN" altLang="en-US">
                <a:solidFill>
                  <a:srgbClr val="FF0000"/>
                </a:solidFill>
              </a:rPr>
              <a:t>4</a:t>
            </a:r>
          </a:p>
        </p:txBody>
      </p:sp>
      <p:sp>
        <p:nvSpPr>
          <p:cNvPr id="18" name="Text Box 17"/>
          <p:cNvSpPr txBox="1"/>
          <p:nvPr/>
        </p:nvSpPr>
        <p:spPr>
          <a:xfrm>
            <a:off x="853440" y="1276350"/>
            <a:ext cx="274320" cy="368300"/>
          </a:xfrm>
          <a:prstGeom prst="rect">
            <a:avLst/>
          </a:prstGeom>
          <a:noFill/>
        </p:spPr>
        <p:txBody>
          <a:bodyPr wrap="square" rtlCol="0">
            <a:spAutoFit/>
          </a:bodyPr>
          <a:lstStyle/>
          <a:p>
            <a:r>
              <a:rPr lang="vi-VN" altLang="en-US">
                <a:solidFill>
                  <a:srgbClr val="FF0000"/>
                </a:solidFill>
              </a:rPr>
              <a:t>5</a:t>
            </a:r>
          </a:p>
        </p:txBody>
      </p:sp>
      <p:sp>
        <p:nvSpPr>
          <p:cNvPr id="19" name="Text Box 18"/>
          <p:cNvSpPr txBox="1"/>
          <p:nvPr/>
        </p:nvSpPr>
        <p:spPr>
          <a:xfrm>
            <a:off x="1143000" y="1581150"/>
            <a:ext cx="213360" cy="368300"/>
          </a:xfrm>
          <a:prstGeom prst="rect">
            <a:avLst/>
          </a:prstGeom>
          <a:noFill/>
        </p:spPr>
        <p:txBody>
          <a:bodyPr wrap="square" rtlCol="0">
            <a:spAutoFit/>
          </a:bodyPr>
          <a:lstStyle/>
          <a:p>
            <a:r>
              <a:rPr lang="vi-VN" altLang="en-US">
                <a:solidFill>
                  <a:srgbClr val="FF0000"/>
                </a:solidFill>
              </a:rPr>
              <a:t>6</a:t>
            </a:r>
          </a:p>
        </p:txBody>
      </p:sp>
      <p:sp>
        <p:nvSpPr>
          <p:cNvPr id="20" name="Text Box 19"/>
          <p:cNvSpPr txBox="1"/>
          <p:nvPr/>
        </p:nvSpPr>
        <p:spPr>
          <a:xfrm>
            <a:off x="7391400" y="1581150"/>
            <a:ext cx="213360" cy="368300"/>
          </a:xfrm>
          <a:prstGeom prst="rect">
            <a:avLst/>
          </a:prstGeom>
          <a:noFill/>
        </p:spPr>
        <p:txBody>
          <a:bodyPr wrap="square" rtlCol="0">
            <a:spAutoFit/>
          </a:bodyPr>
          <a:lstStyle/>
          <a:p>
            <a:r>
              <a:rPr lang="vi-VN" altLang="en-US">
                <a:solidFill>
                  <a:srgbClr val="FF0000"/>
                </a:solidFill>
              </a:rPr>
              <a:t>7</a:t>
            </a:r>
          </a:p>
        </p:txBody>
      </p:sp>
      <p:sp>
        <p:nvSpPr>
          <p:cNvPr id="21" name="Text Box 20"/>
          <p:cNvSpPr txBox="1"/>
          <p:nvPr/>
        </p:nvSpPr>
        <p:spPr>
          <a:xfrm>
            <a:off x="838200" y="2571750"/>
            <a:ext cx="213360" cy="368300"/>
          </a:xfrm>
          <a:prstGeom prst="rect">
            <a:avLst/>
          </a:prstGeom>
          <a:noFill/>
        </p:spPr>
        <p:txBody>
          <a:bodyPr wrap="square" rtlCol="0">
            <a:spAutoFit/>
          </a:bodyPr>
          <a:lstStyle/>
          <a:p>
            <a:r>
              <a:rPr lang="vi-VN" altLang="en-US">
                <a:solidFill>
                  <a:srgbClr val="FF0000"/>
                </a:solidFill>
              </a:rPr>
              <a:t>8</a:t>
            </a:r>
          </a:p>
        </p:txBody>
      </p:sp>
      <p:sp>
        <p:nvSpPr>
          <p:cNvPr id="22" name="Text Box 21"/>
          <p:cNvSpPr txBox="1"/>
          <p:nvPr/>
        </p:nvSpPr>
        <p:spPr>
          <a:xfrm>
            <a:off x="1143000" y="2876550"/>
            <a:ext cx="213360" cy="368300"/>
          </a:xfrm>
          <a:prstGeom prst="rect">
            <a:avLst/>
          </a:prstGeom>
          <a:noFill/>
        </p:spPr>
        <p:txBody>
          <a:bodyPr wrap="square" rtlCol="0">
            <a:spAutoFit/>
          </a:bodyPr>
          <a:lstStyle/>
          <a:p>
            <a:r>
              <a:rPr lang="vi-VN" altLang="en-US">
                <a:solidFill>
                  <a:srgbClr val="FF0000"/>
                </a:solidFill>
              </a:rPr>
              <a:t>9</a:t>
            </a:r>
          </a:p>
        </p:txBody>
      </p:sp>
      <p:sp>
        <p:nvSpPr>
          <p:cNvPr id="23" name="Text Box 22"/>
          <p:cNvSpPr txBox="1"/>
          <p:nvPr/>
        </p:nvSpPr>
        <p:spPr>
          <a:xfrm>
            <a:off x="685800" y="3181350"/>
            <a:ext cx="533400" cy="368300"/>
          </a:xfrm>
          <a:prstGeom prst="rect">
            <a:avLst/>
          </a:prstGeom>
          <a:noFill/>
        </p:spPr>
        <p:txBody>
          <a:bodyPr wrap="square" rtlCol="0">
            <a:spAutoFit/>
          </a:bodyPr>
          <a:lstStyle/>
          <a:p>
            <a:r>
              <a:rPr lang="vi-VN" altLang="en-US">
                <a:solidFill>
                  <a:srgbClr val="FF0000"/>
                </a:solidFill>
              </a:rPr>
              <a:t>10</a:t>
            </a:r>
          </a:p>
        </p:txBody>
      </p:sp>
      <p:sp>
        <p:nvSpPr>
          <p:cNvPr id="24" name="Text Box 23"/>
          <p:cNvSpPr txBox="1"/>
          <p:nvPr/>
        </p:nvSpPr>
        <p:spPr>
          <a:xfrm>
            <a:off x="2514600" y="3169920"/>
            <a:ext cx="441325" cy="379730"/>
          </a:xfrm>
          <a:prstGeom prst="rect">
            <a:avLst/>
          </a:prstGeom>
          <a:noFill/>
        </p:spPr>
        <p:txBody>
          <a:bodyPr wrap="square" rtlCol="0">
            <a:noAutofit/>
          </a:bodyPr>
          <a:lstStyle/>
          <a:p>
            <a:r>
              <a:rPr lang="vi-VN" altLang="en-US">
                <a:solidFill>
                  <a:srgbClr val="FF0000"/>
                </a:solidFill>
              </a:rPr>
              <a:t>11</a:t>
            </a:r>
          </a:p>
        </p:txBody>
      </p:sp>
      <p:sp>
        <p:nvSpPr>
          <p:cNvPr id="25" name="Text Box 24"/>
          <p:cNvSpPr txBox="1"/>
          <p:nvPr/>
        </p:nvSpPr>
        <p:spPr>
          <a:xfrm>
            <a:off x="990600" y="3486150"/>
            <a:ext cx="502920" cy="368300"/>
          </a:xfrm>
          <a:prstGeom prst="rect">
            <a:avLst/>
          </a:prstGeom>
          <a:noFill/>
        </p:spPr>
        <p:txBody>
          <a:bodyPr wrap="square" rtlCol="0">
            <a:spAutoFit/>
          </a:bodyPr>
          <a:lstStyle/>
          <a:p>
            <a:r>
              <a:rPr lang="vi-VN" altLang="en-US">
                <a:solidFill>
                  <a:srgbClr val="FF0000"/>
                </a:solidFill>
              </a:rPr>
              <a:t>12</a:t>
            </a:r>
          </a:p>
        </p:txBody>
      </p:sp>
      <p:sp>
        <p:nvSpPr>
          <p:cNvPr id="26" name="Text Box 25"/>
          <p:cNvSpPr txBox="1"/>
          <p:nvPr/>
        </p:nvSpPr>
        <p:spPr>
          <a:xfrm>
            <a:off x="-76200" y="3790950"/>
            <a:ext cx="441325" cy="368300"/>
          </a:xfrm>
          <a:prstGeom prst="rect">
            <a:avLst/>
          </a:prstGeom>
          <a:noFill/>
        </p:spPr>
        <p:txBody>
          <a:bodyPr wrap="square" rtlCol="0">
            <a:spAutoFit/>
          </a:bodyPr>
          <a:lstStyle/>
          <a:p>
            <a:r>
              <a:rPr lang="vi-VN" altLang="en-US">
                <a:solidFill>
                  <a:srgbClr val="FF0000"/>
                </a:solidFill>
              </a:rPr>
              <a:t>13</a:t>
            </a:r>
          </a:p>
        </p:txBody>
      </p:sp>
      <p:sp>
        <p:nvSpPr>
          <p:cNvPr id="28" name="Text Box 27"/>
          <p:cNvSpPr txBox="1"/>
          <p:nvPr/>
        </p:nvSpPr>
        <p:spPr>
          <a:xfrm>
            <a:off x="5265420" y="3790950"/>
            <a:ext cx="548005" cy="368300"/>
          </a:xfrm>
          <a:prstGeom prst="rect">
            <a:avLst/>
          </a:prstGeom>
          <a:noFill/>
        </p:spPr>
        <p:txBody>
          <a:bodyPr wrap="square" rtlCol="0">
            <a:spAutoFit/>
          </a:bodyPr>
          <a:lstStyle/>
          <a:p>
            <a:r>
              <a:rPr lang="vi-VN" altLang="en-US">
                <a:solidFill>
                  <a:srgbClr val="FF0000"/>
                </a:solidFill>
              </a:rPr>
              <a:t>14</a:t>
            </a:r>
          </a:p>
        </p:txBody>
      </p:sp>
      <p:sp>
        <p:nvSpPr>
          <p:cNvPr id="29" name="TextBox 3"/>
          <p:cNvSpPr txBox="1"/>
          <p:nvPr/>
        </p:nvSpPr>
        <p:spPr>
          <a:xfrm>
            <a:off x="85344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từng câu lần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xit" presetSubtype="10" fill="hold" grpId="1" nodeType="clickEffect">
                                  <p:stCondLst>
                                    <p:cond delay="0"/>
                                  </p:stCondLst>
                                  <p:childTnLst>
                                    <p:animEffect transition="out" filter="blinds(horizontal)">
                                      <p:cBhvr>
                                        <p:cTn id="55" dur="500"/>
                                        <p:tgtEl>
                                          <p:spTgt spid="29"/>
                                        </p:tgtEl>
                                      </p:cBhvr>
                                    </p:animEffect>
                                    <p:set>
                                      <p:cBhvr>
                                        <p:cTn id="56"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11" grpId="0"/>
      <p:bldP spid="18" grpId="0"/>
      <p:bldP spid="19" grpId="0"/>
      <p:bldP spid="20" grpId="0"/>
      <p:bldP spid="21" grpId="0"/>
      <p:bldP spid="22" grpId="0"/>
      <p:bldP spid="23" grpId="0"/>
      <p:bldP spid="24" grpId="0"/>
      <p:bldP spid="25" grpId="0"/>
      <p:bldP spid="26" grpId="0"/>
      <p:bldP spid="28" grpId="0"/>
      <p:bldP spid="29" grpId="0" bldLvl="0" animBg="1"/>
      <p:bldP spid="29" grpId="1"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Words>
  <Application>Microsoft Office PowerPoint</Application>
  <PresentationFormat>On-screen Show (16:9)</PresentationFormat>
  <Paragraphs>40</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Arial-Rounded</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247</cp:revision>
  <dcterms:created xsi:type="dcterms:W3CDTF">2020-12-08T15:48:00Z</dcterms:created>
  <dcterms:modified xsi:type="dcterms:W3CDTF">2025-04-05T16:18:16Z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ACC27F6D10614E2DAB2F531C989EE758_12</vt:lpwstr>
  </property>
  <property fmtid="{D5CDD505-2E9C-101B-9397-08002B2CF9AE}" pid="3" name="KSOProductBuildVer">
    <vt:lpwstr>1033-12.2.0.13472</vt:lpwstr>
  </property>
</Properties>
</file>