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80" r:id="rId2"/>
    <p:sldId id="329" r:id="rId3"/>
    <p:sldId id="412" r:id="rId4"/>
    <p:sldId id="395" r:id="rId5"/>
  </p:sldIdLst>
  <p:sldSz cx="9144000" cy="5143500" type="screen16x9"/>
  <p:notesSz cx="6858000" cy="9144000"/>
  <p:embeddedFontLst>
    <p:embeddedFont>
      <p:font typeface="Arial-Rounded" panose="020B0604020202020204" charset="0"/>
      <p:regular r:id="rId7"/>
    </p:embeddedFont>
    <p:embeddedFont>
      <p:font typeface="Lato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39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F5A"/>
    <a:srgbClr val="0418AC"/>
    <a:srgbClr val="009242"/>
    <a:srgbClr val="D50D8E"/>
    <a:srgbClr val="FFD1FF"/>
    <a:srgbClr val="8D3A96"/>
    <a:srgbClr val="C86AC1"/>
    <a:srgbClr val="84F05E"/>
    <a:srgbClr val="FEE7EF"/>
    <a:srgbClr val="8B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 showGuides="1">
      <p:cViewPr varScale="1">
        <p:scale>
          <a:sx n="92" d="100"/>
          <a:sy n="92" d="100"/>
        </p:scale>
        <p:origin x="612" y="72"/>
      </p:cViewPr>
      <p:guideLst>
        <p:guide orient="horz" pos="1639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wrap="square" numCol="1" anchorCtr="0" compatLnSpc="1"/>
          <a:lstStyle/>
          <a:p>
            <a:fld id="{FC6B4B64-9A6F-4622-9F80-B824C51679E4}" type="slidenum">
              <a:rPr lang="en-US" smtClean="0">
                <a:latin typeface="Arial" panose="020B0604020202020204" pitchFamily="34" charset="0"/>
              </a:rPr>
              <a:t>4</a:t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FD9B4AC3-45CA-4A3D-AA71-3F2800CA3DA6}" type="datetimeFigureOut">
              <a:rPr lang="en-US"/>
              <a:t>5/4/2025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27BE-5ADD-42E6-94AD-96B03FDE834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69DC751F-DE3A-47A4-89DC-1B327CC61B12}" type="datetimeFigureOut">
              <a:rPr lang="en-US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8204-2EA8-4841-8546-0F175B95E9F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8D3A96"/>
          </a:solidFill>
          <a:ln w="76200">
            <a:solidFill>
              <a:srgbClr val="C86A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smtClean="0"/>
              <a:t>MÁI TRƯỜNG MẾN YÊU</a:t>
            </a:r>
            <a:endParaRPr lang="en-US" sz="48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7030A0"/>
                </a:solidFill>
              </a:rPr>
              <a:t>3</a:t>
            </a:r>
            <a:endParaRPr lang="en-US" sz="6000" b="1">
              <a:solidFill>
                <a:srgbClr val="7030A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86AC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48907" y="1762833"/>
            <a:ext cx="6758762" cy="109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86AC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75557" y="1699341"/>
            <a:ext cx="1078229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09970" y="1915752"/>
            <a:ext cx="5306859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 BÀNG VÀ LỚP HỌC</a:t>
            </a:r>
            <a:endParaRPr lang="en-US" sz="3200" b="1">
              <a:solidFill>
                <a:srgbClr val="7030A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371" y="1747468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QUYNH\BAI GIANG DIEN TU\bài giảng điện tử học kì II\cắt\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37435" y="0"/>
            <a:ext cx="2606566" cy="50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487" y="854076"/>
            <a:ext cx="3367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Bên cửa lớp học</a:t>
            </a:r>
          </a:p>
          <a:p>
            <a:pPr algn="just"/>
            <a:r>
              <a:rPr lang="en-US" sz="2400" dirty="0" smtClean="0"/>
              <a:t>Có cây bàng già</a:t>
            </a:r>
          </a:p>
          <a:p>
            <a:pPr algn="just"/>
            <a:r>
              <a:rPr lang="en-US" sz="2400" dirty="0" smtClean="0"/>
              <a:t>Tán lá xoè ra</a:t>
            </a:r>
          </a:p>
          <a:p>
            <a:pPr algn="just"/>
            <a:r>
              <a:rPr lang="en-US" sz="2400" dirty="0" smtClean="0"/>
              <a:t>Như ô xanh mướt.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Bàng ghé cửa lớp</a:t>
            </a:r>
          </a:p>
          <a:p>
            <a:pPr algn="just"/>
            <a:r>
              <a:rPr lang="en-US" sz="2400" dirty="0" smtClean="0"/>
              <a:t>Nghe cô giảng bài</a:t>
            </a:r>
          </a:p>
          <a:p>
            <a:pPr algn="just"/>
            <a:r>
              <a:rPr lang="en-US" sz="2400" dirty="0" smtClean="0"/>
              <a:t>Mỗi buổi sớm mai</a:t>
            </a:r>
          </a:p>
          <a:p>
            <a:pPr algn="just"/>
            <a:r>
              <a:rPr lang="en-US" sz="2400" dirty="0" smtClean="0"/>
              <a:t>Quên ngày mưa nắng.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7220" y="0"/>
            <a:ext cx="42082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Cây bàng và lớp học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mẫu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61" y="4573788"/>
            <a:ext cx="3198495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nối tiếp từng dòng thơ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545" y="854076"/>
            <a:ext cx="3367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Cuối tuần, lớp vắng</a:t>
            </a:r>
          </a:p>
          <a:p>
            <a:pPr algn="just"/>
            <a:r>
              <a:rPr lang="en-US" sz="2400" smtClean="0"/>
              <a:t>Không thấy tiếng cô</a:t>
            </a:r>
          </a:p>
          <a:p>
            <a:pPr algn="just"/>
            <a:r>
              <a:rPr lang="en-US" sz="2400" smtClean="0"/>
              <a:t>Không bạn vui đùa</a:t>
            </a:r>
          </a:p>
          <a:p>
            <a:pPr algn="just"/>
            <a:r>
              <a:rPr lang="en-US" sz="2400" smtClean="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Thứ hai trở lại</a:t>
            </a:r>
          </a:p>
          <a:p>
            <a:pPr algn="just"/>
            <a:r>
              <a:rPr lang="en-US" sz="2400" smtClean="0"/>
              <a:t>Lớp học tưng bừng</a:t>
            </a:r>
          </a:p>
          <a:p>
            <a:pPr algn="just"/>
            <a:r>
              <a:rPr lang="en-US" sz="2400" smtClean="0"/>
              <a:t>Tán xanh vui mừng</a:t>
            </a:r>
          </a:p>
          <a:p>
            <a:pPr algn="just"/>
            <a:r>
              <a:rPr lang="en-US" sz="2400" smtClean="0"/>
              <a:t>Vẫy chào các bạn.</a:t>
            </a:r>
          </a:p>
          <a:p>
            <a:pPr algn="r"/>
            <a:r>
              <a:rPr lang="en-US" sz="2000" smtClean="0"/>
              <a:t>(Minh Tâm)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8255" y="756920"/>
            <a:ext cx="3352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2</a:t>
            </a:r>
            <a:endParaRPr lang="vi-VN" altLang="en-GB" b="1">
              <a:solidFill>
                <a:srgbClr val="FF0000"/>
              </a:solidFill>
            </a:endParaRP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3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4</a:t>
            </a:r>
            <a:endParaRPr lang="vi-VN" altLang="en-GB" b="1">
              <a:solidFill>
                <a:srgbClr val="FF0000"/>
              </a:solidFill>
            </a:endParaRPr>
          </a:p>
          <a:p>
            <a:endParaRPr lang="vi-VN" altLang="en-GB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0" y="2664460"/>
            <a:ext cx="3352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5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6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7</a:t>
            </a:r>
          </a:p>
          <a:p>
            <a:pPr lvl="8"/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pPr lvl="8"/>
            <a:r>
              <a:rPr lang="vi-VN" altLang="en-GB" b="1">
                <a:solidFill>
                  <a:srgbClr val="FF0000"/>
                </a:solidFill>
                <a:sym typeface="+mn-ea"/>
              </a:rPr>
              <a:t>8</a:t>
            </a:r>
            <a:endParaRPr lang="vi-VN" altLang="en-GB" b="1">
              <a:solidFill>
                <a:srgbClr val="FF0000"/>
              </a:solidFill>
            </a:endParaRPr>
          </a:p>
          <a:p>
            <a:endParaRPr lang="vi-VN" altLang="en-GB" b="1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456305" y="756920"/>
            <a:ext cx="42989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9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10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11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35350" y="2665095"/>
            <a:ext cx="45148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13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14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15</a:t>
            </a:r>
          </a:p>
          <a:p>
            <a:endParaRPr lang="vi-VN" altLang="en-GB" b="1">
              <a:solidFill>
                <a:srgbClr val="FF0000"/>
              </a:solidFill>
              <a:sym typeface="+mn-ea"/>
            </a:endParaRPr>
          </a:p>
          <a:p>
            <a:r>
              <a:rPr lang="vi-VN" altLang="en-GB" b="1">
                <a:solidFill>
                  <a:srgbClr val="FF0000"/>
                </a:solidFill>
                <a:sym typeface="+mn-ea"/>
              </a:rPr>
              <a:t>16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80291" y="4573788"/>
            <a:ext cx="5851525" cy="3987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Từ khó</a:t>
            </a:r>
            <a:r>
              <a:rPr lang="en-US" sz="2000"/>
              <a:t> </a:t>
            </a:r>
            <a:r>
              <a:rPr lang="vi-VN" sz="2000" smtClean="0"/>
              <a:t> </a:t>
            </a:r>
            <a:r>
              <a:rPr lang="vi-VN" sz="2000">
                <a:solidFill>
                  <a:srgbClr val="FF0000"/>
                </a:solidFill>
              </a:rPr>
              <a:t>xoè , xanh mướt , quản , buổi , tưng bừng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5" grpId="0"/>
      <p:bldP spid="6" grpId="0"/>
      <p:bldP spid="7" grpId="0"/>
      <p:bldP spid="8" grpId="0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" y="0"/>
            <a:ext cx="8267700" cy="382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3986646"/>
            <a:ext cx="882534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mướt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hỉ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vi-VN" alt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15200" cy="1028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</a:t>
            </a:r>
            <a:r>
              <a:rPr lang="en-US" sz="2700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con</a:t>
            </a:r>
            <a:r>
              <a:rPr lang="vi-VN" sz="2700" kern="10" dirty="0" smtClean="0">
                <a:ln w="9525">
                  <a:solidFill>
                    <a:schemeClr val="tx1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27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 ngoan học giỏi</a:t>
            </a:r>
            <a:endParaRPr lang="en-US" sz="2700" kern="10" dirty="0">
              <a:ln w="9525">
                <a:solidFill>
                  <a:schemeClr val="tx1"/>
                </a:solidFill>
                <a:rou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60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Arial-Rounded</vt:lpstr>
      <vt:lpstr>Arial Rounded MT Bold</vt:lpstr>
      <vt:lpstr>Times New Roman</vt:lpstr>
      <vt:lpstr>Lato</vt:lpstr>
      <vt:lpstr>Arial</vt:lpstr>
      <vt:lpstr>Simple Light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490</cp:revision>
  <dcterms:created xsi:type="dcterms:W3CDTF">2025-02-23T16:28:19Z</dcterms:created>
  <dcterms:modified xsi:type="dcterms:W3CDTF">2025-04-05T15:32:53Z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A1D428D4D88B4140AC30CC1D16D5ECE1_12</vt:lpwstr>
  </property>
  <property fmtid="{D5CDD505-2E9C-101B-9397-08002B2CF9AE}" pid="3" name="KSOProductBuildVer">
    <vt:lpwstr>2057-12.2.0.19821</vt:lpwstr>
  </property>
</Properties>
</file>