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80" r:id="rId2"/>
    <p:sldId id="412" r:id="rId3"/>
    <p:sldId id="395" r:id="rId4"/>
  </p:sldIdLst>
  <p:sldSz cx="9144000" cy="5143500" type="screen16x9"/>
  <p:notesSz cx="6858000" cy="9144000"/>
  <p:embeddedFontLst>
    <p:embeddedFont>
      <p:font typeface="Arial-Rounded" panose="020B0604020202020204" charset="0"/>
      <p:regular r:id="rId6"/>
    </p:embeddedFont>
    <p:embeddedFont>
      <p:font typeface="Lato" panose="020B060402020202020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39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AF5A"/>
    <a:srgbClr val="0418AC"/>
    <a:srgbClr val="009242"/>
    <a:srgbClr val="D50D8E"/>
    <a:srgbClr val="FFD1FF"/>
    <a:srgbClr val="8D3A96"/>
    <a:srgbClr val="C86AC1"/>
    <a:srgbClr val="84F05E"/>
    <a:srgbClr val="FEE7EF"/>
    <a:srgbClr val="8BB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70" autoAdjust="0"/>
    <p:restoredTop sz="95501" autoAdjust="0"/>
  </p:normalViewPr>
  <p:slideViewPr>
    <p:cSldViewPr snapToGrid="0" showGuides="1">
      <p:cViewPr varScale="1">
        <p:scale>
          <a:sx n="92" d="100"/>
          <a:sy n="92" d="100"/>
        </p:scale>
        <p:origin x="612" y="72"/>
      </p:cViewPr>
      <p:guideLst>
        <p:guide orient="horz" pos="1639"/>
        <p:guide pos="28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</a:ln>
        </p:spPr>
        <p:txBody>
          <a:bodyPr wrap="square" numCol="1" anchorCtr="0" compatLnSpc="1"/>
          <a:lstStyle/>
          <a:p>
            <a:fld id="{FC6B4B64-9A6F-4622-9F80-B824C51679E4}" type="slidenum">
              <a:rPr lang="en-US" smtClean="0">
                <a:latin typeface="Arial" panose="020B0604020202020204" pitchFamily="34" charset="0"/>
              </a:rPr>
              <a:t>3</a:t>
            </a:fld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>
            <a:lvl1pPr>
              <a:defRPr/>
            </a:lvl1pPr>
          </a:lstStyle>
          <a:p>
            <a:pPr>
              <a:defRPr/>
            </a:pPr>
            <a:fld id="{FD9B4AC3-45CA-4A3D-AA71-3F2800CA3DA6}" type="datetimeFigureOut">
              <a:rPr lang="en-US"/>
              <a:t>5/4/2025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D27BE-5ADD-42E6-94AD-96B03FDE834A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>
            <a:lvl1pPr>
              <a:defRPr/>
            </a:lvl1pPr>
          </a:lstStyle>
          <a:p>
            <a:pPr>
              <a:defRPr/>
            </a:pPr>
            <a:fld id="{69DC751F-DE3A-47A4-89DC-1B327CC61B12}" type="datetimeFigureOut">
              <a:rPr lang="en-US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88204-2EA8-4841-8546-0F175B95E9F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  <p:sldLayoutId id="2147483656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526" y="1747468"/>
            <a:ext cx="1401031" cy="3383280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-2" y="0"/>
            <a:ext cx="9144001" cy="1448656"/>
          </a:xfrm>
          <a:prstGeom prst="roundRect">
            <a:avLst/>
          </a:prstGeom>
          <a:solidFill>
            <a:srgbClr val="8D3A96"/>
          </a:solidFill>
          <a:ln w="76200">
            <a:solidFill>
              <a:srgbClr val="C86AC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4800" b="1" smtClean="0"/>
              <a:t>MÁI TRƯỜNG MẾN YÊU</a:t>
            </a:r>
            <a:endParaRPr lang="en-US" sz="4800" b="1"/>
          </a:p>
        </p:txBody>
      </p:sp>
      <p:sp>
        <p:nvSpPr>
          <p:cNvPr id="5" name="Oval 4"/>
          <p:cNvSpPr/>
          <p:nvPr/>
        </p:nvSpPr>
        <p:spPr>
          <a:xfrm>
            <a:off x="-225781" y="-180975"/>
            <a:ext cx="1575559" cy="1290584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D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smtClean="0">
                <a:solidFill>
                  <a:srgbClr val="7030A0"/>
                </a:solidFill>
              </a:rPr>
              <a:t>3</a:t>
            </a:r>
            <a:endParaRPr lang="en-US" sz="6000" b="1">
              <a:solidFill>
                <a:srgbClr val="7030A0"/>
              </a:solidFill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C86AC1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2048907" y="1762833"/>
            <a:ext cx="6758762" cy="1092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rgbClr val="C86AC1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1575557" y="1699341"/>
            <a:ext cx="1078229" cy="101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609970" y="1915752"/>
            <a:ext cx="5306859" cy="584763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7030A0"/>
                </a:solidFill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CÂY BÀNG VÀ LỚP HỌC</a:t>
            </a:r>
            <a:endParaRPr lang="en-US" sz="3200" b="1">
              <a:solidFill>
                <a:srgbClr val="7030A0"/>
              </a:solidFill>
              <a:latin typeface="Arial-Rounded" panose="020B0604020202020204" pitchFamily="34" charset="0"/>
              <a:ea typeface="Arial-Rounded" panose="020B0604020202020204" pitchFamily="34" charset="0"/>
              <a:cs typeface="Arial-Rounded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9371" y="1747468"/>
            <a:ext cx="990600" cy="954095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ctr"/>
            <a:r>
              <a:rPr lang="en-US" sz="2400" b="1" smtClean="0">
                <a:solidFill>
                  <a:schemeClr val="bg1"/>
                </a:solidFill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Bài</a:t>
            </a:r>
          </a:p>
          <a:p>
            <a:pPr algn="ctr"/>
            <a:r>
              <a:rPr lang="en-US" sz="3200" b="1" smtClean="0">
                <a:solidFill>
                  <a:schemeClr val="bg1"/>
                </a:solidFill>
                <a:latin typeface="Arial Rounded MT Bold" pitchFamily="34" charset="0"/>
                <a:ea typeface="Arial-Rounded" panose="020B0604020202020204" pitchFamily="34" charset="0"/>
                <a:cs typeface="Times New Roman" panose="02020603050405020304" pitchFamily="18" charset="0"/>
              </a:rPr>
              <a:t>4</a:t>
            </a:r>
            <a:endParaRPr lang="en-US" sz="3200" b="1">
              <a:solidFill>
                <a:schemeClr val="bg1"/>
              </a:solidFill>
              <a:latin typeface="Arial Rounded MT Bold" pitchFamily="34" charset="0"/>
              <a:ea typeface="Arial-Rounded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14" y="0"/>
            <a:ext cx="8267700" cy="38290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855" y="3986646"/>
            <a:ext cx="8825346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Xanh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mướt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vi-VN" alt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hỉ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màu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xanh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lá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sắc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xanh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nó</a:t>
            </a:r>
            <a:r>
              <a:rPr kumimoji="0" lang="vi-VN" alt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sáng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mơn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mởn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tràn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đầy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sức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sống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3316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WordArt 6"/>
          <p:cNvSpPr>
            <a:spLocks noChangeArrowheads="1" noChangeShapeType="1" noTextEdit="1"/>
          </p:cNvSpPr>
          <p:nvPr/>
        </p:nvSpPr>
        <p:spPr bwMode="auto">
          <a:xfrm>
            <a:off x="914400" y="1828800"/>
            <a:ext cx="7315200" cy="1028700"/>
          </a:xfrm>
          <a:prstGeom prst="rect">
            <a:avLst/>
          </a:prstGeom>
        </p:spPr>
        <p:txBody>
          <a:bodyPr wrap="none" lIns="68580" tIns="34290" rIns="68580" bIns="34290" fromWordArt="1">
            <a:prstTxWarp prst="textCurveUp">
              <a:avLst>
                <a:gd name="adj" fmla="val 6500"/>
              </a:avLst>
            </a:prstTxWarp>
          </a:bodyPr>
          <a:lstStyle/>
          <a:p>
            <a:pPr algn="ctr"/>
            <a:r>
              <a:rPr lang="vi-VN" sz="2700" kern="10" dirty="0">
                <a:ln w="9525">
                  <a:solidFill>
                    <a:schemeClr val="tx1"/>
                  </a:solidFill>
                  <a:rou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Chúc các </a:t>
            </a:r>
            <a:r>
              <a:rPr lang="en-US" sz="2700" kern="10" dirty="0" smtClean="0">
                <a:ln w="9525">
                  <a:solidFill>
                    <a:schemeClr val="tx1"/>
                  </a:solidFill>
                  <a:rou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con</a:t>
            </a:r>
            <a:r>
              <a:rPr lang="vi-VN" sz="2700" kern="10" dirty="0" smtClean="0">
                <a:ln w="9525">
                  <a:solidFill>
                    <a:schemeClr val="tx1"/>
                  </a:solidFill>
                  <a:rou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vi-VN" sz="2700" kern="10" dirty="0">
                <a:ln w="9525">
                  <a:solidFill>
                    <a:schemeClr val="tx1"/>
                  </a:solidFill>
                  <a:rou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chăm ngoan học giỏi</a:t>
            </a:r>
            <a:endParaRPr lang="en-US" sz="2700" kern="10" dirty="0">
              <a:ln w="9525">
                <a:solidFill>
                  <a:schemeClr val="tx1"/>
                </a:solidFill>
                <a:round/>
              </a:ln>
              <a:solidFill>
                <a:srgbClr val="0000CC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On-screen Show (16:9)</PresentationFormat>
  <Paragraphs>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Arial-Rounded</vt:lpstr>
      <vt:lpstr>Arial Rounded MT Bold</vt:lpstr>
      <vt:lpstr>Times New Roman</vt:lpstr>
      <vt:lpstr>Lato</vt:lpstr>
      <vt:lpstr>Arial</vt:lpstr>
      <vt:lpstr>Simple Light</vt:lpstr>
      <vt:lpstr>PowerPoint Presentation</vt:lpstr>
      <vt:lpstr>PowerPoint Presentation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</dc:title>
  <dc:creator>Admin</dc:creator>
  <cp:lastModifiedBy>Admin</cp:lastModifiedBy>
  <cp:revision>491</cp:revision>
  <dcterms:created xsi:type="dcterms:W3CDTF">2025-02-23T16:28:19Z</dcterms:created>
  <dcterms:modified xsi:type="dcterms:W3CDTF">2025-04-05T15:33:05Z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A1D428D4D88B4140AC30CC1D16D5ECE1_12</vt:lpwstr>
  </property>
  <property fmtid="{D5CDD505-2E9C-101B-9397-08002B2CF9AE}" pid="3" name="KSOProductBuildVer">
    <vt:lpwstr>2057-12.2.0.19821</vt:lpwstr>
  </property>
</Properties>
</file>