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4" r:id="rId3"/>
    <p:sldId id="300" r:id="rId4"/>
    <p:sldId id="30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56AB"/>
    <a:srgbClr val="F13F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14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9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1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649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9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8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31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9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4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14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0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81602" y="781280"/>
            <a:ext cx="8164018" cy="1915909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6000" b="1" u="sng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TIẾNG VIỆT</a:t>
            </a:r>
          </a:p>
          <a:p>
            <a:pPr algn="ctr"/>
            <a:r>
              <a:rPr lang="en-US" sz="6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Bài</a:t>
            </a:r>
            <a:r>
              <a:rPr lang="en-U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 2:</a:t>
            </a:r>
            <a:r>
              <a:rPr lang="en-U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Câu </a:t>
            </a:r>
            <a:r>
              <a:rPr lang="en-US" sz="6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chuyện</a:t>
            </a:r>
            <a:r>
              <a:rPr lang="en-U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6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của</a:t>
            </a:r>
            <a:r>
              <a:rPr lang="en-U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6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rễ</a:t>
            </a:r>
            <a:endParaRPr 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7785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71323" y="47114"/>
            <a:ext cx="7148677" cy="56169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Câu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chuyện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của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rễ</a:t>
            </a:r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1323" y="496460"/>
            <a:ext cx="394244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cành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Khoe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muôn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thắm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vòm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xanh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Tỏa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đẹp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trĩu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biếc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xanh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chìm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endParaRPr lang="en-GB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67926" y="1766912"/>
            <a:ext cx="420376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đâm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chồi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ngọt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lời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thầm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bé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đời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Khiêm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nhường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            (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Dung)</a:t>
            </a:r>
          </a:p>
        </p:txBody>
      </p:sp>
    </p:spTree>
    <p:extLst>
      <p:ext uri="{BB962C8B-B14F-4D97-AF65-F5344CB8AC3E}">
        <p14:creationId xmlns:p14="http://schemas.microsoft.com/office/powerpoint/2010/main" val="4235259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71323" y="47114"/>
            <a:ext cx="7148677" cy="56169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Câu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chuyện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của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rễ</a:t>
            </a:r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Oval 6"/>
          <p:cNvSpPr/>
          <p:nvPr/>
        </p:nvSpPr>
        <p:spPr>
          <a:xfrm>
            <a:off x="-34536" y="581098"/>
            <a:ext cx="581389" cy="49671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8" name="Oval 7"/>
          <p:cNvSpPr/>
          <p:nvPr/>
        </p:nvSpPr>
        <p:spPr>
          <a:xfrm>
            <a:off x="-35442" y="2938158"/>
            <a:ext cx="581389" cy="49671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9" name="Oval 8"/>
          <p:cNvSpPr/>
          <p:nvPr/>
        </p:nvSpPr>
        <p:spPr>
          <a:xfrm>
            <a:off x="4443834" y="1824167"/>
            <a:ext cx="581389" cy="49671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0" name="Oval 9"/>
          <p:cNvSpPr/>
          <p:nvPr/>
        </p:nvSpPr>
        <p:spPr>
          <a:xfrm>
            <a:off x="4443834" y="4275291"/>
            <a:ext cx="581389" cy="49671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1323" y="496460"/>
            <a:ext cx="394244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cành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Khoe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muôn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thắm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vòm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xanh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Tỏa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đẹp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trĩu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biếc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xanh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chìm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endParaRPr lang="en-GB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67926" y="1766912"/>
            <a:ext cx="420376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đâm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chồi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ngọt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lời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thầm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bé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đời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Khiêm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nhường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            (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Dung)</a:t>
            </a:r>
          </a:p>
        </p:txBody>
      </p:sp>
    </p:spTree>
    <p:extLst>
      <p:ext uri="{BB962C8B-B14F-4D97-AF65-F5344CB8AC3E}">
        <p14:creationId xmlns:p14="http://schemas.microsoft.com/office/powerpoint/2010/main" val="166780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5685" y="212654"/>
            <a:ext cx="29009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GIẢI NGHĨA TỪ: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05386" y="212653"/>
            <a:ext cx="1478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thắm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83895" y="210535"/>
            <a:ext cx="952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trĩu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27886" y="212653"/>
            <a:ext cx="881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chồi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95195" y="208416"/>
            <a:ext cx="2402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khiêm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nhường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098" name="Picture 2" descr="30 hình ảnh đẹp về kỹ thuật nông nghiệp việt nam - Hình Ảnh Đẹp H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191" y="890218"/>
            <a:ext cx="4948208" cy="3316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VNPhoto version 3 - Hình ảnh chồi non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90" y="847879"/>
            <a:ext cx="4173306" cy="3964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ình nền đầy sức sống với những mầm xanh non vươn mình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8896" y="784379"/>
            <a:ext cx="4595005" cy="4048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2761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288</TotalTime>
  <Words>184</Words>
  <Application>Microsoft Office PowerPoint</Application>
  <PresentationFormat>On-screen Show (4:3)</PresentationFormat>
  <Paragraphs>51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.VnAvant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37</cp:revision>
  <dcterms:created xsi:type="dcterms:W3CDTF">2020-08-26T02:05:47Z</dcterms:created>
  <dcterms:modified xsi:type="dcterms:W3CDTF">2025-04-05T16:13:17Z</dcterms:modified>
</cp:coreProperties>
</file>