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30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56AB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81602" y="781280"/>
            <a:ext cx="8164018" cy="191590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TIẾNG VIỆT</a:t>
            </a:r>
          </a:p>
          <a:p>
            <a:pPr algn="ctr"/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Bài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2: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60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1323" y="47114"/>
            <a:ext cx="7148677" cy="56169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chuyện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của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rễ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Oval 6"/>
          <p:cNvSpPr/>
          <p:nvPr/>
        </p:nvSpPr>
        <p:spPr>
          <a:xfrm>
            <a:off x="-34536" y="581098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-35442" y="2938158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4443834" y="1824167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4443834" y="4275291"/>
            <a:ext cx="581389" cy="49671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1323" y="496460"/>
            <a:ext cx="394244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xanh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chìm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67926" y="1766912"/>
            <a:ext cx="42037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chồi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ngọt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Rễ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bé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đời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            (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Dung)</a:t>
            </a:r>
          </a:p>
        </p:txBody>
      </p:sp>
    </p:spTree>
    <p:extLst>
      <p:ext uri="{BB962C8B-B14F-4D97-AF65-F5344CB8AC3E}">
        <p14:creationId xmlns:p14="http://schemas.microsoft.com/office/powerpoint/2010/main" val="166780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685" y="212654"/>
            <a:ext cx="2900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GIẢI NGHĨA TỪ: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5386" y="212653"/>
            <a:ext cx="1478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83895" y="210535"/>
            <a:ext cx="952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trĩu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7886" y="212653"/>
            <a:ext cx="881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chồi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95195" y="208416"/>
            <a:ext cx="2402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khiêm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098" name="Picture 2" descr="30 hình ảnh đẹp về kỹ thuật nông nghiệp việt nam - Hình Ảnh Đẹp H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91" y="890218"/>
            <a:ext cx="4948208" cy="331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NPhoto version 3 - Hình ảnh chồi no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90" y="847879"/>
            <a:ext cx="4173306" cy="396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ình nền đầy sức sống với những mầm xanh non vươn mình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8896" y="784379"/>
            <a:ext cx="4595005" cy="4048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76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105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38</cp:revision>
  <dcterms:created xsi:type="dcterms:W3CDTF">2020-08-26T02:05:47Z</dcterms:created>
  <dcterms:modified xsi:type="dcterms:W3CDTF">2025-04-05T16:14:29Z</dcterms:modified>
</cp:coreProperties>
</file>