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7"/>
  </p:notesMasterIdLst>
  <p:sldIdLst>
    <p:sldId id="468" r:id="rId3"/>
    <p:sldId id="495" r:id="rId4"/>
    <p:sldId id="497" r:id="rId5"/>
    <p:sldId id="49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FF3399"/>
    <a:srgbClr val="FF00FF"/>
    <a:srgbClr val="E14B84"/>
    <a:srgbClr val="002F8E"/>
    <a:srgbClr val="FF66CC"/>
    <a:srgbClr val="47CFFF"/>
    <a:srgbClr val="FF3B3B"/>
    <a:srgbClr val="D4588D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-23813"/>
            <a:ext cx="9191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790" y="0"/>
            <a:ext cx="2569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20381"/>
            <a:ext cx="888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081055"/>
            <a:ext cx="834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141" y="2355785"/>
            <a:ext cx="390901" cy="642136"/>
            <a:chOff x="4036634" y="3613350"/>
            <a:chExt cx="189104" cy="2964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5854820" y="940957"/>
            <a:ext cx="228927" cy="60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4726" y="1652281"/>
            <a:ext cx="228268" cy="616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73952" y="1652281"/>
            <a:ext cx="263012" cy="676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5348" y="806431"/>
            <a:ext cx="834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50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790" y="0"/>
            <a:ext cx="2569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20381"/>
            <a:ext cx="888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01" y="271938"/>
            <a:ext cx="496296" cy="62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2755" y="2870635"/>
            <a:ext cx="205971" cy="377275"/>
            <a:chOff x="4036634" y="3613350"/>
            <a:chExt cx="189104" cy="296494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301" y="31640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59352" y="4501455"/>
            <a:ext cx="205971" cy="377275"/>
            <a:chOff x="4036634" y="3613350"/>
            <a:chExt cx="189104" cy="29649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1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323</Words>
  <Application>Microsoft Office PowerPoint</Application>
  <PresentationFormat>On-screen Show 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Calibri</vt:lpstr>
      <vt:lpstr>Calibri Light</vt:lpstr>
      <vt:lpstr>Lato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modified xsi:type="dcterms:W3CDTF">2025-04-05T16:23:27Z</dcterms:modified>
</cp:coreProperties>
</file>