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75" r:id="rId4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6"/>
    </p:embeddedFont>
    <p:embeddedFont>
      <p:font typeface="Microsoft YaHei" panose="020B0503020204020204" pitchFamily="34" charset="-122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Arial-Rounded" panose="020B0500000000000000" charset="0"/>
      <p:regular r:id="rId13"/>
    </p:embeddedFont>
    <p:embeddedFont>
      <p:font typeface="宋体" panose="02010600030101010101" pitchFamily="2" charset="-122"/>
      <p:regular r:id="rId6"/>
    </p:embeddedFont>
    <p:embeddedFont>
      <p:font typeface="DFPOP1-W9" panose="020B0604020202020204" charset="-128"/>
      <p:regular r:id="rId14"/>
    </p:embeddedFont>
  </p:embeddedFontLst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</p14:sldIdLst>
        </p14:section>
        <p14:section name="Tiết 2" id="{47239A1A-9B72-4DA5-96A7-F8786F163078}">
          <p14:sldIdLst/>
        </p14:section>
        <p14:section name="Tiết 3" id="{8DB3B22B-32B6-4C3F-838D-DF98A9DBE4B7}">
          <p14:sldIdLst/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588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gs" Target="tags/tag1.xml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70612"/>
            <a:ext cx="4880613" cy="706706"/>
            <a:chOff x="2273580" y="2715039"/>
            <a:chExt cx="4880613" cy="706706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1503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TÔI LÀ HỌC SINH LỚP 1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67957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&#10;&#10;Mô tả được tạo tự độ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t="33558" r="14396" b="45268"/>
          <a:stretch>
            <a:fillRect/>
          </a:stretch>
        </p:blipFill>
        <p:spPr>
          <a:xfrm>
            <a:off x="1345915" y="824890"/>
            <a:ext cx="6082301" cy="3493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8"/>
          <p:cNvSpPr/>
          <p:nvPr/>
        </p:nvSpPr>
        <p:spPr>
          <a:xfrm>
            <a:off x="319177" y="32976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thích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80</Words>
  <Application>Microsoft Office PowerPoint</Application>
  <PresentationFormat>On-screen Show (16:9)</PresentationFormat>
  <Paragraphs>13</Paragraphs>
  <Slides>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宋体</vt:lpstr>
      <vt:lpstr>Microsoft YaHei</vt:lpstr>
      <vt:lpstr>华康少女文字W5</vt:lpstr>
      <vt:lpstr>Calibri</vt:lpstr>
      <vt:lpstr>Times New Roman</vt:lpstr>
      <vt:lpstr>Arial-Rounded</vt:lpstr>
      <vt:lpstr>宋体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17</cp:revision>
  <dcterms:created xsi:type="dcterms:W3CDTF">2020-08-13T09:19:00Z</dcterms:created>
  <dcterms:modified xsi:type="dcterms:W3CDTF">2025-04-05T13:19:57Z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