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6" r:id="rId2"/>
    <p:sldId id="276" r:id="rId3"/>
    <p:sldId id="277" r:id="rId4"/>
    <p:sldId id="278" r:id="rId5"/>
    <p:sldId id="267" r:id="rId6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al-Rounded" panose="020B0500000000000000" charset="0"/>
      <p:regular r:id="rId13"/>
    </p:embeddedFont>
    <p:embeddedFont>
      <p:font typeface="DFPOP1-W9" panose="020B0604020202020204" charset="-128"/>
      <p:regular r:id="rId14"/>
    </p:embeddedFont>
  </p:embeddedFontLst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66"/>
            <p14:sldId id="276"/>
            <p14:sldId id="277"/>
            <p14:sldId id="278"/>
          </p14:sldIdLst>
        </p14:section>
        <p14:section name="Tiết 2" id="{47239A1A-9B72-4DA5-96A7-F8786F163078}">
          <p14:sldIdLst>
            <p14:sldId id="267"/>
          </p14:sldIdLst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9298" r="5553" b="4637"/>
          <a:stretch>
            <a:fillRect/>
          </a:stretch>
        </p:blipFill>
        <p:spPr>
          <a:xfrm>
            <a:off x="269822" y="0"/>
            <a:ext cx="8664316" cy="595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63677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698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3094074" y="113768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91119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793655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7868088" y="25717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4391245" y="307148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691119" y="401953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0" y="-237530"/>
            <a:ext cx="9143999" cy="5618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/>
          <p:cNvSpPr/>
          <p:nvPr/>
        </p:nvSpPr>
        <p:spPr>
          <a:xfrm>
            <a:off x="616688" y="209005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</Words>
  <Application>Microsoft Office PowerPoint</Application>
  <PresentationFormat>On-screen Show (16:9)</PresentationFormat>
  <Paragraphs>26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宋体</vt:lpstr>
      <vt:lpstr>华康少女文字W5</vt:lpstr>
      <vt:lpstr>Calibri</vt:lpstr>
      <vt:lpstr>Times New Roman</vt:lpstr>
      <vt:lpstr>Arial-Rounded</vt:lpstr>
      <vt:lpstr>DFPOP1-W9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18</cp:revision>
  <dcterms:created xsi:type="dcterms:W3CDTF">2020-08-13T09:19:00Z</dcterms:created>
  <dcterms:modified xsi:type="dcterms:W3CDTF">2025-04-05T13:20:33Z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