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72" r:id="rId2"/>
    <p:sldId id="286" r:id="rId3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rial-Rounded" panose="020B0500000000000000" charset="0"/>
      <p:regular r:id="rId10"/>
    </p:embeddedFont>
    <p:embeddedFont>
      <p:font typeface="DFPOP1-W9" panose="020B0604020202020204" charset="-128"/>
      <p:regular r:id="rId11"/>
    </p:embeddedFont>
  </p:embeddedFontLst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/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12713" r="9732" b="78613"/>
          <a:stretch>
            <a:fillRect/>
          </a:stretch>
        </p:blipFill>
        <p:spPr>
          <a:xfrm>
            <a:off x="263347" y="1599576"/>
            <a:ext cx="8719287" cy="182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Hình chữ nhật: Góc Tròn 1"/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7118977" y="167819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ách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ữ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On-screen Show (16:9)</PresentationFormat>
  <Paragraphs>10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宋体</vt:lpstr>
      <vt:lpstr>华康少女文字W5</vt:lpstr>
      <vt:lpstr>Calibri</vt:lpstr>
      <vt:lpstr>Arial-Rounded</vt:lpstr>
      <vt:lpstr>DFPOP1-W9</vt:lpstr>
      <vt:lpstr>Arial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20</cp:revision>
  <dcterms:created xsi:type="dcterms:W3CDTF">2020-08-13T09:19:00Z</dcterms:created>
  <dcterms:modified xsi:type="dcterms:W3CDTF">2025-04-05T13:21:59Z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