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436" r:id="rId4"/>
    <p:sldId id="440" r:id="rId5"/>
    <p:sldId id="479" r:id="rId6"/>
    <p:sldId id="474" r:id="rId7"/>
    <p:sldId id="472" r:id="rId8"/>
    <p:sldId id="486" r:id="rId9"/>
    <p:sldId id="459" r:id="rId10"/>
    <p:sldId id="4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6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AE51-5D47-4933-ADF3-13704277DACE}" type="datetimeFigureOut">
              <a:rPr lang="en-US" smtClean="0"/>
              <a:t>05/04/2025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A4D2-3780-447D-B44F-687D1748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F3A58-DEE7-44FE-8E3F-71F98875EC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9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4EF2C-78D9-44E9-97E7-9CDEE5FF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7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4EF2C-78D9-44E9-97E7-9CDEE5FF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0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6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1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2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5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6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2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1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7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223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4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4"/>
            <a:ext cx="6858000" cy="218700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教育PPT</a:t>
            </a:r>
            <a:r>
              <a:rPr lang="zh-CN" altLang="en-US">
                <a:solidFill>
                  <a:srgbClr val="000000">
                    <a:tint val="75000"/>
                  </a:srgbClr>
                </a:solidFill>
              </a:rPr>
              <a:t>定制 </a:t>
            </a:r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微信qq:2305864678</a:t>
            </a:r>
          </a:p>
        </p:txBody>
      </p:sp>
    </p:spTree>
    <p:extLst>
      <p:ext uri="{BB962C8B-B14F-4D97-AF65-F5344CB8AC3E}">
        <p14:creationId xmlns:p14="http://schemas.microsoft.com/office/powerpoint/2010/main" val="1606249631"/>
      </p:ext>
    </p:extLst>
  </p:cSld>
  <p:clrMapOvr>
    <a:masterClrMapping/>
  </p:clrMapOvr>
  <p:transition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15218"/>
      </p:ext>
    </p:extLst>
  </p:cSld>
  <p:clrMapOvr>
    <a:masterClrMapping/>
  </p:clrMapOvr>
  <p:transition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9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4601"/>
      </p:ext>
    </p:extLst>
  </p:cSld>
  <p:clrMapOvr>
    <a:masterClrMapping/>
  </p:clrMapOvr>
  <p:transition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2928"/>
      </p:ext>
    </p:extLst>
  </p:cSld>
  <p:clrMapOvr>
    <a:masterClrMapping/>
  </p:clrMapOvr>
  <p:transition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10"/>
            <a:ext cx="3868340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744961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615610"/>
            <a:ext cx="3887391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7121"/>
      </p:ext>
    </p:extLst>
  </p:cSld>
  <p:clrMapOvr>
    <a:masterClrMapping/>
  </p:clrMapOvr>
  <p:transition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20"/>
            <a:ext cx="7886700" cy="1325563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2324"/>
      </p:ext>
    </p:extLst>
  </p:cSld>
  <p:clrMapOvr>
    <a:masterClrMapping/>
  </p:clrMapOvr>
  <p:transition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05967"/>
      </p:ext>
    </p:extLst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2" y="766354"/>
            <a:ext cx="4363031" cy="50944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1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2764"/>
      </p:ext>
    </p:extLst>
  </p:cSld>
  <p:clrMapOvr>
    <a:masterClrMapping/>
  </p:clrMapOvr>
  <p:transition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4" y="365126"/>
            <a:ext cx="1146987" cy="581183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665996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006"/>
      </p:ext>
    </p:extLst>
  </p:cSld>
  <p:clrMapOvr>
    <a:masterClrMapping/>
  </p:clrMapOvr>
  <p:transition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1958569"/>
      </p:ext>
    </p:extLst>
  </p:cSld>
  <p:clrMapOvr>
    <a:masterClrMapping/>
  </p:clrMapOvr>
  <p:transition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779862"/>
      </p:ext>
    </p:extLst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05/04/2025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2025/4/5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7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18" y="1304365"/>
            <a:ext cx="8095378" cy="134470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br>
              <a:rPr lang="vi-VN" sz="3600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10" y="2162840"/>
            <a:ext cx="8387593" cy="24590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9377" y="3393403"/>
            <a:ext cx="79746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GV:Trần Thị Trung Thành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5347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61" y="454220"/>
            <a:ext cx="483870" cy="5860111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23460" y="500932"/>
            <a:ext cx="527685" cy="5868063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4325653" y="-4311730"/>
            <a:ext cx="527685" cy="9151145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4322264" y="2000357"/>
            <a:ext cx="527685" cy="9130077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19D99-CA3E-4DD7-8603-664764BBFD4C}"/>
              </a:ext>
            </a:extLst>
          </p:cNvPr>
          <p:cNvSpPr/>
          <p:nvPr/>
        </p:nvSpPr>
        <p:spPr>
          <a:xfrm>
            <a:off x="1850161" y="929314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tập</a:t>
            </a:r>
            <a:endParaRPr lang="vi-VN" sz="3600" b="1" dirty="0">
              <a:solidFill>
                <a:srgbClr val="1F497D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2CBD61-5B89-4B74-8078-8B7A08AD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20" y="1341628"/>
            <a:ext cx="6560002" cy="435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E:\GIAO AN\SGV lop 2\sgv chân trời sáng tạo lớp 2\hình minh họa giáo án\18\image_1920.png">
            <a:extLst>
              <a:ext uri="{FF2B5EF4-FFF2-40B4-BE49-F238E27FC236}">
                <a16:creationId xmlns:a16="http://schemas.microsoft.com/office/drawing/2014/main" id="{CA75D0FB-D449-4F40-9A37-7A92992B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2572">
            <a:off x="3567951" y="3962236"/>
            <a:ext cx="1885950" cy="181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91E7B8C-FB07-421C-AC12-9029263F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72" y="3537154"/>
            <a:ext cx="3053953" cy="28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C8F1688C-E57A-45A6-ADDA-BF620202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2930">
            <a:off x="3958080" y="2270726"/>
            <a:ext cx="1978205" cy="197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GIAO AN\SGV lop 2\sgv chân trời sáng tạo lớp 2\hình minh họa giáo án\9\keo_dan_giay_g-014_1dca550e9a904d68a6bce897244a7ee1_master.png">
            <a:extLst>
              <a:ext uri="{FF2B5EF4-FFF2-40B4-BE49-F238E27FC236}">
                <a16:creationId xmlns:a16="http://schemas.microsoft.com/office/drawing/2014/main" id="{730EF23B-9356-4564-BA91-CC53005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98" y="2633395"/>
            <a:ext cx="1334209" cy="13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68" y="27863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25" y="2164360"/>
            <a:ext cx="5597718" cy="1383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i="1" dirty="0"/>
              <a:t> </a:t>
            </a:r>
            <a:r>
              <a:rPr lang="en-US" i="1" dirty="0"/>
              <a:t>                                  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vi-VN" sz="3500" b="1" i="1" dirty="0"/>
              <a:t>            Chủ đề </a:t>
            </a:r>
            <a:r>
              <a:rPr lang="en-US" sz="3500" b="1" i="1" dirty="0"/>
              <a:t>8</a:t>
            </a:r>
            <a:r>
              <a:rPr lang="vi-VN" sz="3500" b="1" i="1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155" y="3482671"/>
            <a:ext cx="6716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 THÂN CỦA 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1795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6000"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390" y="2787923"/>
            <a:ext cx="6875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3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758" y="175491"/>
            <a:ext cx="5652078" cy="63283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phẩm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E8E38-B266-46FD-A574-46103523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1" y="1174446"/>
            <a:ext cx="2466975" cy="225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166D8-269F-42FF-B0E9-919EA4BBB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0" y="3899552"/>
            <a:ext cx="2466975" cy="2782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B9135-BE77-4EE3-8FA7-4AE7C4BE3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02" y="4028967"/>
            <a:ext cx="1819275" cy="2524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D43C8D-425E-4A5D-84E9-101CA51E8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49" y="1034083"/>
            <a:ext cx="2428875" cy="2394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305229-C6C4-4787-B173-7A68CA796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95" y="1174446"/>
            <a:ext cx="2823936" cy="2254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22783-BA02-45E3-AA11-C834593A0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4" y="4083355"/>
            <a:ext cx="3583096" cy="24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17DF-A645-4DE5-9A46-9C177144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F78E16-B72E-48AE-88FB-124DB3CA4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2" y="365126"/>
            <a:ext cx="3627989" cy="26696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F08CB-C3AD-43A4-B757-2E828784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1" y="206100"/>
            <a:ext cx="4751733" cy="2669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79458D-FD4F-4865-81DE-6869AE297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2" y="3034746"/>
            <a:ext cx="3627989" cy="4029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AB41D4-0ED9-4A16-8D03-2B6C11548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63" y="3081820"/>
            <a:ext cx="4654415" cy="39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5" y="114734"/>
            <a:ext cx="1683999" cy="1529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135" y="174472"/>
            <a:ext cx="239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22643"/>
              </p:ext>
            </p:extLst>
          </p:nvPr>
        </p:nvGraphicFramePr>
        <p:xfrm>
          <a:off x="929094" y="1856692"/>
          <a:ext cx="7738393" cy="438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393">
                  <a:extLst>
                    <a:ext uri="{9D8B030D-6E8A-4147-A177-3AD203B41FA5}">
                      <a16:colId xmlns:a16="http://schemas.microsoft.com/office/drawing/2014/main" val="215810743"/>
                    </a:ext>
                  </a:extLst>
                </a:gridCol>
              </a:tblGrid>
              <a:tr h="507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Câu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hỏi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thảo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luận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gợi</a:t>
                      </a:r>
                      <a:r>
                        <a:rPr lang="en-US" sz="3200" b="1" baseline="0" dirty="0"/>
                        <a:t> ý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44172"/>
                  </a:ext>
                </a:extLst>
              </a:tr>
              <a:tr h="693635">
                <a:tc>
                  <a:txBody>
                    <a:bodyPr/>
                    <a:lstStyle/>
                    <a:p>
                      <a:r>
                        <a:rPr lang="en-US" sz="3200" dirty="0" err="1"/>
                        <a:t>Hình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vẽ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trong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mĩ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thuật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của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bạn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giúp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em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liên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tưởng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đến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điều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gì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87395"/>
                  </a:ext>
                </a:extLst>
              </a:tr>
              <a:tr h="10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Bạn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đã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dùng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những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màu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sắc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gì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để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thể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của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mình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44048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thích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nhất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11420"/>
                  </a:ext>
                </a:extLst>
              </a:tr>
              <a:tr h="10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dự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định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sẽ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bày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mĩ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thuật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của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mình</a:t>
                      </a:r>
                      <a:r>
                        <a:rPr lang="en-US" sz="3200" baseline="0" dirty="0"/>
                        <a:t> ở </a:t>
                      </a:r>
                      <a:r>
                        <a:rPr lang="en-US" sz="3200" baseline="0" dirty="0" err="1"/>
                        <a:t>nhà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như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thế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4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9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3130" y="1315195"/>
            <a:ext cx="65377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Củng cố- dặn dò: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vi-VN" sz="3200" b="1" noProof="0" dirty="0">
                <a:solidFill>
                  <a:prstClr val="black"/>
                </a:solidFill>
                <a:latin typeface="Calibri"/>
              </a:rPr>
              <a:t>đồ dùng học tập để làm thiệp chúc mừng.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7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34522-FD14-4B8B-A22A-BC9CB78E4C96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CC3A1162-0866-487D-A6B3-1E51E298712E}:414"/>
  <p:tag name="ISPRING_SLIDE_ID_2" val="{1E4155D2-3F91-447E-B630-5F6C49CF235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9B2F1C45-B497-4765-864F-486A04C1AF35}:398"/>
  <p:tag name="ISPRING_SLIDE_ID_2" val="{C2F292C3-B160-43D6-A8B4-C7D6909350EF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140</Words>
  <Application>Microsoft Office PowerPoint</Application>
  <PresentationFormat>On-screen Show (4:3)</PresentationFormat>
  <Paragraphs>26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字魂36号-正文宋楷</vt:lpstr>
      <vt:lpstr>Office Theme</vt:lpstr>
      <vt:lpstr>1_Office Theme</vt:lpstr>
      <vt:lpstr>1_Office 主题​​</vt:lpstr>
      <vt:lpstr> </vt:lpstr>
      <vt:lpstr>PowerPoint Presentation</vt:lpstr>
      <vt:lpstr>PowerPoint Presentation</vt:lpstr>
      <vt:lpstr>PowerPoint Presentation</vt:lpstr>
      <vt:lpstr>Một số sản phẩm của 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phamminhyen1979@gmail.com</cp:lastModifiedBy>
  <cp:revision>191</cp:revision>
  <dcterms:created xsi:type="dcterms:W3CDTF">2021-01-29T04:19:07Z</dcterms:created>
  <dcterms:modified xsi:type="dcterms:W3CDTF">2025-04-05T01:20:27Z</dcterms:modified>
</cp:coreProperties>
</file>