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68" r:id="rId3"/>
    <p:sldId id="28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5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9789" y="2192867"/>
            <a:ext cx="2448232" cy="58003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61493" y="4262120"/>
            <a:ext cx="3498427" cy="257556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27773" y="2173393"/>
            <a:ext cx="716534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6600" b="1" kern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6600" b="1" kern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duchieu.com-Mẫu-Slide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10" y="199390"/>
            <a:ext cx="10271125" cy="6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396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Arial-Rounded</vt:lpstr>
      <vt:lpstr>Calibri</vt:lpstr>
      <vt:lpstr>Calibri Light</vt:lpstr>
      <vt:lpstr>Chivo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</cp:lastModifiedBy>
  <cp:revision>18</cp:revision>
  <dcterms:created xsi:type="dcterms:W3CDTF">2020-09-01T13:58:00Z</dcterms:created>
  <dcterms:modified xsi:type="dcterms:W3CDTF">2025-04-05T16:01:17Z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