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67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311150"/>
            <a:ext cx="9603740" cy="39268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23340" y="4351020"/>
            <a:ext cx="7371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Tranh vÏ c¶nh g×?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168650" y="5092065"/>
            <a:ext cx="6156960" cy="17487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vant" panose="020B7200000000000000" pitchFamily="34" charset="0"/>
                <a:cs typeface=".VnAvant" panose="020B7200000000000000" pitchFamily="34" charset="0"/>
              </a:rPr>
              <a:t>C¶nh c¸c ph­¬ng tiÖn giao th«ng tÊp nËp ®i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.VnAvant</vt:lpstr>
      <vt:lpstr>Arial</vt:lpstr>
      <vt:lpstr>Arial-Rounded</vt:lpstr>
      <vt:lpstr>Calibri</vt:lpstr>
      <vt:lpstr>Calibri Light</vt:lpstr>
      <vt:lpstr>Chivo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18</cp:revision>
  <dcterms:created xsi:type="dcterms:W3CDTF">2020-09-01T13:58:00Z</dcterms:created>
  <dcterms:modified xsi:type="dcterms:W3CDTF">2025-04-05T16:00:00Z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